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5"/>
  </p:notesMasterIdLst>
  <p:sldIdLst>
    <p:sldId id="256" r:id="rId2"/>
    <p:sldId id="325" r:id="rId3"/>
    <p:sldId id="326" r:id="rId4"/>
    <p:sldId id="315" r:id="rId5"/>
    <p:sldId id="335" r:id="rId6"/>
    <p:sldId id="330" r:id="rId7"/>
    <p:sldId id="331" r:id="rId8"/>
    <p:sldId id="333" r:id="rId9"/>
    <p:sldId id="332" r:id="rId10"/>
    <p:sldId id="338" r:id="rId11"/>
    <p:sldId id="337" r:id="rId12"/>
    <p:sldId id="334" r:id="rId13"/>
    <p:sldId id="339" r:id="rId14"/>
  </p:sldIdLst>
  <p:sldSz cx="9144000" cy="5143500" type="screen16x9"/>
  <p:notesSz cx="6858000" cy="9144000"/>
  <p:embeddedFontLst>
    <p:embeddedFont>
      <p:font typeface="Arvo" panose="020B0604020202020204" charset="0"/>
      <p:regular r:id="rId16"/>
      <p:bold r:id="rId17"/>
      <p:italic r:id="rId18"/>
      <p:boldItalic r:id="rId19"/>
    </p:embeddedFont>
    <p:embeddedFont>
      <p:font typeface="Montserrat" panose="020B0604020202020204" charset="0"/>
      <p:regular r:id="rId20"/>
      <p:bold r:id="rId21"/>
      <p:italic r:id="rId22"/>
      <p:boldItalic r:id="rId23"/>
    </p:embeddedFont>
    <p:embeddedFont>
      <p:font typeface="Montserrat Light"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717"/>
    <a:srgbClr val="FFCD00"/>
    <a:srgbClr val="C8102E"/>
    <a:srgbClr val="154A8B"/>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761C0-FBD8-47F5-BECC-3CACD5A7924B}" v="271" dt="2023-10-30T20:58:59.233"/>
    <p1510:client id="{678A6511-1C34-4795-9D91-140EEC2EF685}" v="2" dt="2023-10-16T00:05:48.954"/>
    <p1510:client id="{6B0BD101-E6D1-41FA-1965-C1E4729EC526}" v="97" dt="2023-10-15T21:23:03.333"/>
    <p1510:client id="{7C515757-8FA0-4CEB-89F5-C502C97DEAFC}" v="3074" dt="2023-10-31T20:09:43.797"/>
    <p1510:client id="{8D1CF852-4B05-4B01-AB96-03153542C0FD}" v="3" dt="2023-10-10T15:29:00.036"/>
    <p1510:client id="{AE204DB7-EAA4-4AB7-B9EA-BC544986182A}" v="162" dt="2023-10-31T20:40:53.262"/>
    <p1510:client id="{E3DA1103-9E0E-4F82-997D-E51F4BCD2C8E}" v="13" dt="2023-10-06T16:32:25.656"/>
    <p1510:client id="{FD873ADC-2B03-1B0E-19F7-408E53E93305}" v="31" dt="2023-10-15T21:24:55.522"/>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516" y="-102"/>
      </p:cViewPr>
      <p:guideLst>
        <p:guide orient="horz" pos="1620"/>
        <p:guide pos="285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ita Zuñiga Aya" userId="28d2a82135ebed86" providerId="Windows Live" clId="Web-{AE204DB7-EAA4-4AB7-B9EA-BC544986182A}"/>
    <pc:docChg chg="addSld modSld">
      <pc:chgData name="juanita Zuñiga Aya" userId="28d2a82135ebed86" providerId="Windows Live" clId="Web-{AE204DB7-EAA4-4AB7-B9EA-BC544986182A}" dt="2023-10-31T20:40:53.262" v="123" actId="20577"/>
      <pc:docMkLst>
        <pc:docMk/>
      </pc:docMkLst>
      <pc:sldChg chg="addSp delSp modSp">
        <pc:chgData name="juanita Zuñiga Aya" userId="28d2a82135ebed86" providerId="Windows Live" clId="Web-{AE204DB7-EAA4-4AB7-B9EA-BC544986182A}" dt="2023-10-31T20:37:39.070" v="70" actId="14100"/>
        <pc:sldMkLst>
          <pc:docMk/>
          <pc:sldMk cId="3893015115" sldId="315"/>
        </pc:sldMkLst>
        <pc:spChg chg="mod">
          <ac:chgData name="juanita Zuñiga Aya" userId="28d2a82135ebed86" providerId="Windows Live" clId="Web-{AE204DB7-EAA4-4AB7-B9EA-BC544986182A}" dt="2023-10-31T20:37:39.070" v="70" actId="14100"/>
          <ac:spMkLst>
            <pc:docMk/>
            <pc:sldMk cId="3893015115" sldId="315"/>
            <ac:spMk id="2" creationId="{607C006F-716F-D5B0-F036-6441A25AF472}"/>
          </ac:spMkLst>
        </pc:spChg>
        <pc:spChg chg="del">
          <ac:chgData name="juanita Zuñiga Aya" userId="28d2a82135ebed86" providerId="Windows Live" clId="Web-{AE204DB7-EAA4-4AB7-B9EA-BC544986182A}" dt="2023-10-31T20:25:19.926" v="0"/>
          <ac:spMkLst>
            <pc:docMk/>
            <pc:sldMk cId="3893015115" sldId="315"/>
            <ac:spMk id="9" creationId="{E3656F06-8AB0-2794-5820-E9B12D399624}"/>
          </ac:spMkLst>
        </pc:spChg>
        <pc:picChg chg="del">
          <ac:chgData name="juanita Zuñiga Aya" userId="28d2a82135ebed86" providerId="Windows Live" clId="Web-{AE204DB7-EAA4-4AB7-B9EA-BC544986182A}" dt="2023-10-31T20:25:21.551" v="1"/>
          <ac:picMkLst>
            <pc:docMk/>
            <pc:sldMk cId="3893015115" sldId="315"/>
            <ac:picMk id="4" creationId="{F5AD013F-B191-D6FD-48D0-E5AF20F2BE70}"/>
          </ac:picMkLst>
        </pc:picChg>
        <pc:picChg chg="add del mod">
          <ac:chgData name="juanita Zuñiga Aya" userId="28d2a82135ebed86" providerId="Windows Live" clId="Web-{AE204DB7-EAA4-4AB7-B9EA-BC544986182A}" dt="2023-10-31T20:29:58.105" v="40"/>
          <ac:picMkLst>
            <pc:docMk/>
            <pc:sldMk cId="3893015115" sldId="315"/>
            <ac:picMk id="10" creationId="{4ECA6CE0-0A82-4CCE-C33A-2F250769F501}"/>
          </ac:picMkLst>
        </pc:picChg>
      </pc:sldChg>
      <pc:sldChg chg="modSp">
        <pc:chgData name="juanita Zuñiga Aya" userId="28d2a82135ebed86" providerId="Windows Live" clId="Web-{AE204DB7-EAA4-4AB7-B9EA-BC544986182A}" dt="2023-10-31T20:40:17.746" v="107" actId="20577"/>
        <pc:sldMkLst>
          <pc:docMk/>
          <pc:sldMk cId="3086581139" sldId="331"/>
        </pc:sldMkLst>
        <pc:spChg chg="mod">
          <ac:chgData name="juanita Zuñiga Aya" userId="28d2a82135ebed86" providerId="Windows Live" clId="Web-{AE204DB7-EAA4-4AB7-B9EA-BC544986182A}" dt="2023-10-31T20:40:17.746" v="107" actId="20577"/>
          <ac:spMkLst>
            <pc:docMk/>
            <pc:sldMk cId="3086581139" sldId="331"/>
            <ac:spMk id="8" creationId="{4ABF85F7-CF96-7A60-27CC-C0C47578F2A3}"/>
          </ac:spMkLst>
        </pc:spChg>
      </pc:sldChg>
      <pc:sldChg chg="addSp modSp">
        <pc:chgData name="juanita Zuñiga Aya" userId="28d2a82135ebed86" providerId="Windows Live" clId="Web-{AE204DB7-EAA4-4AB7-B9EA-BC544986182A}" dt="2023-10-31T20:37:38.960" v="69" actId="1076"/>
        <pc:sldMkLst>
          <pc:docMk/>
          <pc:sldMk cId="12204213" sldId="332"/>
        </pc:sldMkLst>
        <pc:spChg chg="mod">
          <ac:chgData name="juanita Zuñiga Aya" userId="28d2a82135ebed86" providerId="Windows Live" clId="Web-{AE204DB7-EAA4-4AB7-B9EA-BC544986182A}" dt="2023-10-31T20:37:38.648" v="67" actId="1076"/>
          <ac:spMkLst>
            <pc:docMk/>
            <pc:sldMk cId="12204213" sldId="332"/>
            <ac:spMk id="2" creationId="{5D09C4AE-6C2A-E35C-BF5C-301A4A70EE53}"/>
          </ac:spMkLst>
        </pc:spChg>
        <pc:picChg chg="mod">
          <ac:chgData name="juanita Zuñiga Aya" userId="28d2a82135ebed86" providerId="Windows Live" clId="Web-{AE204DB7-EAA4-4AB7-B9EA-BC544986182A}" dt="2023-10-31T20:36:50.006" v="64" actId="1076"/>
          <ac:picMkLst>
            <pc:docMk/>
            <pc:sldMk cId="12204213" sldId="332"/>
            <ac:picMk id="5" creationId="{784D2EA2-AB01-FF06-7504-5445AFC83731}"/>
          </ac:picMkLst>
        </pc:picChg>
        <pc:picChg chg="mod">
          <ac:chgData name="juanita Zuñiga Aya" userId="28d2a82135ebed86" providerId="Windows Live" clId="Web-{AE204DB7-EAA4-4AB7-B9EA-BC544986182A}" dt="2023-10-31T20:37:38.788" v="68" actId="1076"/>
          <ac:picMkLst>
            <pc:docMk/>
            <pc:sldMk cId="12204213" sldId="332"/>
            <ac:picMk id="8" creationId="{DE9ABB80-0B0C-118C-E2B7-F092EE0085CA}"/>
          </ac:picMkLst>
        </pc:picChg>
        <pc:picChg chg="mod">
          <ac:chgData name="juanita Zuñiga Aya" userId="28d2a82135ebed86" providerId="Windows Live" clId="Web-{AE204DB7-EAA4-4AB7-B9EA-BC544986182A}" dt="2023-10-31T20:37:38.960" v="69" actId="1076"/>
          <ac:picMkLst>
            <pc:docMk/>
            <pc:sldMk cId="12204213" sldId="332"/>
            <ac:picMk id="9" creationId="{E83918DD-9C29-4A2F-ECBA-87EBC98DC09D}"/>
          </ac:picMkLst>
        </pc:picChg>
        <pc:picChg chg="add mod">
          <ac:chgData name="juanita Zuñiga Aya" userId="28d2a82135ebed86" providerId="Windows Live" clId="Web-{AE204DB7-EAA4-4AB7-B9EA-BC544986182A}" dt="2023-10-31T20:37:38.523" v="66" actId="1076"/>
          <ac:picMkLst>
            <pc:docMk/>
            <pc:sldMk cId="12204213" sldId="332"/>
            <ac:picMk id="10" creationId="{111DEB25-2D31-9AF7-DEC4-452B4D751C35}"/>
          </ac:picMkLst>
        </pc:picChg>
      </pc:sldChg>
      <pc:sldChg chg="modSp">
        <pc:chgData name="juanita Zuñiga Aya" userId="28d2a82135ebed86" providerId="Windows Live" clId="Web-{AE204DB7-EAA4-4AB7-B9EA-BC544986182A}" dt="2023-10-31T20:40:53.262" v="123" actId="20577"/>
        <pc:sldMkLst>
          <pc:docMk/>
          <pc:sldMk cId="2491553883" sldId="333"/>
        </pc:sldMkLst>
        <pc:spChg chg="mod">
          <ac:chgData name="juanita Zuñiga Aya" userId="28d2a82135ebed86" providerId="Windows Live" clId="Web-{AE204DB7-EAA4-4AB7-B9EA-BC544986182A}" dt="2023-10-31T20:40:53.262" v="123" actId="20577"/>
          <ac:spMkLst>
            <pc:docMk/>
            <pc:sldMk cId="2491553883" sldId="333"/>
            <ac:spMk id="10" creationId="{F219E0EA-DBEB-A7B1-3C57-AC937F2ACFA1}"/>
          </ac:spMkLst>
        </pc:spChg>
      </pc:sldChg>
      <pc:sldChg chg="addSp modSp new">
        <pc:chgData name="juanita Zuñiga Aya" userId="28d2a82135ebed86" providerId="Windows Live" clId="Web-{AE204DB7-EAA4-4AB7-B9EA-BC544986182A}" dt="2023-10-31T20:35:48.504" v="61" actId="1076"/>
        <pc:sldMkLst>
          <pc:docMk/>
          <pc:sldMk cId="357546805" sldId="335"/>
        </pc:sldMkLst>
        <pc:spChg chg="mod">
          <ac:chgData name="juanita Zuñiga Aya" userId="28d2a82135ebed86" providerId="Windows Live" clId="Web-{AE204DB7-EAA4-4AB7-B9EA-BC544986182A}" dt="2023-10-31T20:25:52.614" v="19" actId="1076"/>
          <ac:spMkLst>
            <pc:docMk/>
            <pc:sldMk cId="357546805" sldId="335"/>
            <ac:spMk id="2" creationId="{14226FE8-D0EF-FC65-80CD-48A128ACED06}"/>
          </ac:spMkLst>
        </pc:spChg>
        <pc:picChg chg="add mod">
          <ac:chgData name="juanita Zuñiga Aya" userId="28d2a82135ebed86" providerId="Windows Live" clId="Web-{AE204DB7-EAA4-4AB7-B9EA-BC544986182A}" dt="2023-10-31T20:26:02.083" v="23" actId="1076"/>
          <ac:picMkLst>
            <pc:docMk/>
            <pc:sldMk cId="357546805" sldId="335"/>
            <ac:picMk id="3" creationId="{49EAC1ED-0DB5-1A85-A102-A9A3B171541D}"/>
          </ac:picMkLst>
        </pc:picChg>
        <pc:picChg chg="add mod">
          <ac:chgData name="juanita Zuñiga Aya" userId="28d2a82135ebed86" providerId="Windows Live" clId="Web-{AE204DB7-EAA4-4AB7-B9EA-BC544986182A}" dt="2023-10-31T20:26:30.537" v="27" actId="1076"/>
          <ac:picMkLst>
            <pc:docMk/>
            <pc:sldMk cId="357546805" sldId="335"/>
            <ac:picMk id="4" creationId="{1AFF8F6A-8E4D-6B17-15BE-2F6E868516BE}"/>
          </ac:picMkLst>
        </pc:picChg>
        <pc:picChg chg="add mod">
          <ac:chgData name="juanita Zuñiga Aya" userId="28d2a82135ebed86" providerId="Windows Live" clId="Web-{AE204DB7-EAA4-4AB7-B9EA-BC544986182A}" dt="2023-10-31T20:27:00.116" v="31" actId="1076"/>
          <ac:picMkLst>
            <pc:docMk/>
            <pc:sldMk cId="357546805" sldId="335"/>
            <ac:picMk id="5" creationId="{AB837CBF-E264-8131-E03E-5DE6BF392028}"/>
          </ac:picMkLst>
        </pc:picChg>
        <pc:picChg chg="add mod">
          <ac:chgData name="juanita Zuñiga Aya" userId="28d2a82135ebed86" providerId="Windows Live" clId="Web-{AE204DB7-EAA4-4AB7-B9EA-BC544986182A}" dt="2023-10-31T20:27:59.367" v="36" actId="14100"/>
          <ac:picMkLst>
            <pc:docMk/>
            <pc:sldMk cId="357546805" sldId="335"/>
            <ac:picMk id="6" creationId="{4119BA9B-949A-D7D7-C977-1DB107D92655}"/>
          </ac:picMkLst>
        </pc:picChg>
        <pc:picChg chg="add mod">
          <ac:chgData name="juanita Zuñiga Aya" userId="28d2a82135ebed86" providerId="Windows Live" clId="Web-{AE204DB7-EAA4-4AB7-B9EA-BC544986182A}" dt="2023-10-31T20:28:28.071" v="38" actId="1076"/>
          <ac:picMkLst>
            <pc:docMk/>
            <pc:sldMk cId="357546805" sldId="335"/>
            <ac:picMk id="7" creationId="{5BA2C6E7-DEA7-DF39-4A5C-EB02AC0F32DB}"/>
          </ac:picMkLst>
        </pc:picChg>
        <pc:picChg chg="add mod">
          <ac:chgData name="juanita Zuñiga Aya" userId="28d2a82135ebed86" providerId="Windows Live" clId="Web-{AE204DB7-EAA4-4AB7-B9EA-BC544986182A}" dt="2023-10-31T20:30:05.949" v="43" actId="1076"/>
          <ac:picMkLst>
            <pc:docMk/>
            <pc:sldMk cId="357546805" sldId="335"/>
            <ac:picMk id="8" creationId="{A15E628B-2D03-6041-0E3D-D9189708AEDA}"/>
          </ac:picMkLst>
        </pc:picChg>
        <pc:picChg chg="add mod">
          <ac:chgData name="juanita Zuñiga Aya" userId="28d2a82135ebed86" providerId="Windows Live" clId="Web-{AE204DB7-EAA4-4AB7-B9EA-BC544986182A}" dt="2023-10-31T20:33:38.001" v="54" actId="1076"/>
          <ac:picMkLst>
            <pc:docMk/>
            <pc:sldMk cId="357546805" sldId="335"/>
            <ac:picMk id="9" creationId="{2E768AB4-66F7-91B2-91E0-15A203835B58}"/>
          </ac:picMkLst>
        </pc:picChg>
        <pc:picChg chg="add mod">
          <ac:chgData name="juanita Zuñiga Aya" userId="28d2a82135ebed86" providerId="Windows Live" clId="Web-{AE204DB7-EAA4-4AB7-B9EA-BC544986182A}" dt="2023-10-31T20:32:45.484" v="49" actId="1076"/>
          <ac:picMkLst>
            <pc:docMk/>
            <pc:sldMk cId="357546805" sldId="335"/>
            <ac:picMk id="10" creationId="{940D25B0-D5D9-08E1-E562-0786C76051CB}"/>
          </ac:picMkLst>
        </pc:picChg>
        <pc:picChg chg="add mod">
          <ac:chgData name="juanita Zuñiga Aya" userId="28d2a82135ebed86" providerId="Windows Live" clId="Web-{AE204DB7-EAA4-4AB7-B9EA-BC544986182A}" dt="2023-10-31T20:33:32.407" v="52" actId="1076"/>
          <ac:picMkLst>
            <pc:docMk/>
            <pc:sldMk cId="357546805" sldId="335"/>
            <ac:picMk id="11" creationId="{9290EDC7-D718-0034-7C08-E88D220519CB}"/>
          </ac:picMkLst>
        </pc:picChg>
        <pc:picChg chg="add mod">
          <ac:chgData name="juanita Zuñiga Aya" userId="28d2a82135ebed86" providerId="Windows Live" clId="Web-{AE204DB7-EAA4-4AB7-B9EA-BC544986182A}" dt="2023-10-31T20:34:43.503" v="57" actId="1076"/>
          <ac:picMkLst>
            <pc:docMk/>
            <pc:sldMk cId="357546805" sldId="335"/>
            <ac:picMk id="12" creationId="{B18C50F2-484B-F9EB-4118-1B95025FD21E}"/>
          </ac:picMkLst>
        </pc:picChg>
        <pc:picChg chg="add mod">
          <ac:chgData name="juanita Zuñiga Aya" userId="28d2a82135ebed86" providerId="Windows Live" clId="Web-{AE204DB7-EAA4-4AB7-B9EA-BC544986182A}" dt="2023-10-31T20:35:48.504" v="61" actId="1076"/>
          <ac:picMkLst>
            <pc:docMk/>
            <pc:sldMk cId="357546805" sldId="335"/>
            <ac:picMk id="13" creationId="{7CAEEF47-70E4-AAE4-6917-F403FF5D0BD0}"/>
          </ac:picMkLst>
        </pc:picChg>
      </pc:sldChg>
    </pc:docChg>
  </pc:docChgLst>
  <pc:docChgLst>
    <pc:chgData name="juanita Zuñiga Aya" userId="28d2a82135ebed86" providerId="Windows Live" clId="Web-{25D761C0-FBD8-47F5-BECC-3CACD5A7924B}"/>
    <pc:docChg chg="modSld">
      <pc:chgData name="juanita Zuñiga Aya" userId="28d2a82135ebed86" providerId="Windows Live" clId="Web-{25D761C0-FBD8-47F5-BECC-3CACD5A7924B}" dt="2023-10-30T20:58:59.233" v="212" actId="20577"/>
      <pc:docMkLst>
        <pc:docMk/>
      </pc:docMkLst>
      <pc:sldChg chg="addSp modSp">
        <pc:chgData name="juanita Zuñiga Aya" userId="28d2a82135ebed86" providerId="Windows Live" clId="Web-{25D761C0-FBD8-47F5-BECC-3CACD5A7924B}" dt="2023-10-30T20:28:43.919" v="87" actId="1076"/>
        <pc:sldMkLst>
          <pc:docMk/>
          <pc:sldMk cId="315471654" sldId="325"/>
        </pc:sldMkLst>
        <pc:spChg chg="mod">
          <ac:chgData name="juanita Zuñiga Aya" userId="28d2a82135ebed86" providerId="Windows Live" clId="Web-{25D761C0-FBD8-47F5-BECC-3CACD5A7924B}" dt="2023-10-30T20:27:55.433" v="75" actId="20577"/>
          <ac:spMkLst>
            <pc:docMk/>
            <pc:sldMk cId="315471654" sldId="325"/>
            <ac:spMk id="3" creationId="{29ED15D9-6D13-80A7-FABF-E1983A95E7F7}"/>
          </ac:spMkLst>
        </pc:spChg>
        <pc:picChg chg="add mod">
          <ac:chgData name="juanita Zuñiga Aya" userId="28d2a82135ebed86" providerId="Windows Live" clId="Web-{25D761C0-FBD8-47F5-BECC-3CACD5A7924B}" dt="2023-10-30T20:28:43.919" v="87" actId="1076"/>
          <ac:picMkLst>
            <pc:docMk/>
            <pc:sldMk cId="315471654" sldId="325"/>
            <ac:picMk id="2" creationId="{6E4315EA-B404-BBF7-614C-70987BAB9912}"/>
          </ac:picMkLst>
        </pc:picChg>
      </pc:sldChg>
      <pc:sldChg chg="modSp">
        <pc:chgData name="juanita Zuñiga Aya" userId="28d2a82135ebed86" providerId="Windows Live" clId="Web-{25D761C0-FBD8-47F5-BECC-3CACD5A7924B}" dt="2023-10-30T20:48:30.211" v="175" actId="20577"/>
        <pc:sldMkLst>
          <pc:docMk/>
          <pc:sldMk cId="3323452555" sldId="326"/>
        </pc:sldMkLst>
        <pc:spChg chg="mod">
          <ac:chgData name="juanita Zuñiga Aya" userId="28d2a82135ebed86" providerId="Windows Live" clId="Web-{25D761C0-FBD8-47F5-BECC-3CACD5A7924B}" dt="2023-10-30T20:48:30.211" v="175" actId="20577"/>
          <ac:spMkLst>
            <pc:docMk/>
            <pc:sldMk cId="3323452555" sldId="326"/>
            <ac:spMk id="10" creationId="{39F0FBFD-2730-DBE8-55F2-D60BD5982CC5}"/>
          </ac:spMkLst>
        </pc:spChg>
      </pc:sldChg>
      <pc:sldChg chg="modSp">
        <pc:chgData name="juanita Zuñiga Aya" userId="28d2a82135ebed86" providerId="Windows Live" clId="Web-{25D761C0-FBD8-47F5-BECC-3CACD5A7924B}" dt="2023-10-30T20:58:59.233" v="212" actId="20577"/>
        <pc:sldMkLst>
          <pc:docMk/>
          <pc:sldMk cId="1443090309" sldId="330"/>
        </pc:sldMkLst>
        <pc:spChg chg="mod">
          <ac:chgData name="juanita Zuñiga Aya" userId="28d2a82135ebed86" providerId="Windows Live" clId="Web-{25D761C0-FBD8-47F5-BECC-3CACD5A7924B}" dt="2023-10-30T20:58:59.233" v="212" actId="20577"/>
          <ac:spMkLst>
            <pc:docMk/>
            <pc:sldMk cId="1443090309" sldId="330"/>
            <ac:spMk id="4" creationId="{5D4828D5-BDCE-8802-1C24-DF9F80A057AF}"/>
          </ac:spMkLst>
        </pc:spChg>
      </pc:sldChg>
    </pc:docChg>
  </pc:docChgLst>
  <pc:docChgLst>
    <pc:chgData name="juanita Zuñiga Aya" userId="28d2a82135ebed86" providerId="Windows Live" clId="Web-{7C515757-8FA0-4CEB-89F5-C502C97DEAFC}"/>
    <pc:docChg chg="modSld">
      <pc:chgData name="juanita Zuñiga Aya" userId="28d2a82135ebed86" providerId="Windows Live" clId="Web-{7C515757-8FA0-4CEB-89F5-C502C97DEAFC}" dt="2023-10-31T20:09:43.797" v="1658" actId="14100"/>
      <pc:docMkLst>
        <pc:docMk/>
      </pc:docMkLst>
      <pc:sldChg chg="addSp delSp modSp">
        <pc:chgData name="juanita Zuñiga Aya" userId="28d2a82135ebed86" providerId="Windows Live" clId="Web-{7C515757-8FA0-4CEB-89F5-C502C97DEAFC}" dt="2023-10-31T19:09:18.478" v="1024" actId="1076"/>
        <pc:sldMkLst>
          <pc:docMk/>
          <pc:sldMk cId="3893015115" sldId="315"/>
        </pc:sldMkLst>
        <pc:spChg chg="mod">
          <ac:chgData name="juanita Zuñiga Aya" userId="28d2a82135ebed86" providerId="Windows Live" clId="Web-{7C515757-8FA0-4CEB-89F5-C502C97DEAFC}" dt="2023-10-31T19:07:47.413" v="1000" actId="20577"/>
          <ac:spMkLst>
            <pc:docMk/>
            <pc:sldMk cId="3893015115" sldId="315"/>
            <ac:spMk id="2" creationId="{607C006F-716F-D5B0-F036-6441A25AF472}"/>
          </ac:spMkLst>
        </pc:spChg>
        <pc:spChg chg="mod">
          <ac:chgData name="juanita Zuñiga Aya" userId="28d2a82135ebed86" providerId="Windows Live" clId="Web-{7C515757-8FA0-4CEB-89F5-C502C97DEAFC}" dt="2023-10-31T19:02:29.826" v="977" actId="20577"/>
          <ac:spMkLst>
            <pc:docMk/>
            <pc:sldMk cId="3893015115" sldId="315"/>
            <ac:spMk id="3" creationId="{DE77FF64-F5A3-B0D4-35DE-EBF51DA67E0A}"/>
          </ac:spMkLst>
        </pc:spChg>
        <pc:spChg chg="add del mod">
          <ac:chgData name="juanita Zuñiga Aya" userId="28d2a82135ebed86" providerId="Windows Live" clId="Web-{7C515757-8FA0-4CEB-89F5-C502C97DEAFC}" dt="2023-10-31T19:09:15.259" v="1023" actId="20577"/>
          <ac:spMkLst>
            <pc:docMk/>
            <pc:sldMk cId="3893015115" sldId="315"/>
            <ac:spMk id="9" creationId="{E3656F06-8AB0-2794-5820-E9B12D399624}"/>
          </ac:spMkLst>
        </pc:spChg>
        <pc:picChg chg="add mod">
          <ac:chgData name="juanita Zuñiga Aya" userId="28d2a82135ebed86" providerId="Windows Live" clId="Web-{7C515757-8FA0-4CEB-89F5-C502C97DEAFC}" dt="2023-10-31T19:09:18.478" v="1024" actId="1076"/>
          <ac:picMkLst>
            <pc:docMk/>
            <pc:sldMk cId="3893015115" sldId="315"/>
            <ac:picMk id="4" creationId="{F5AD013F-B191-D6FD-48D0-E5AF20F2BE70}"/>
          </ac:picMkLst>
        </pc:picChg>
      </pc:sldChg>
      <pc:sldChg chg="addSp modSp">
        <pc:chgData name="juanita Zuñiga Aya" userId="28d2a82135ebed86" providerId="Windows Live" clId="Web-{7C515757-8FA0-4CEB-89F5-C502C97DEAFC}" dt="2023-10-31T19:07:27.303" v="999" actId="1076"/>
        <pc:sldMkLst>
          <pc:docMk/>
          <pc:sldMk cId="3323452555" sldId="326"/>
        </pc:sldMkLst>
        <pc:spChg chg="mod">
          <ac:chgData name="juanita Zuñiga Aya" userId="28d2a82135ebed86" providerId="Windows Live" clId="Web-{7C515757-8FA0-4CEB-89F5-C502C97DEAFC}" dt="2023-10-31T19:05:05.862" v="993" actId="1076"/>
          <ac:spMkLst>
            <pc:docMk/>
            <pc:sldMk cId="3323452555" sldId="326"/>
            <ac:spMk id="10" creationId="{39F0FBFD-2730-DBE8-55F2-D60BD5982CC5}"/>
          </ac:spMkLst>
        </pc:spChg>
        <pc:spChg chg="mod">
          <ac:chgData name="juanita Zuñiga Aya" userId="28d2a82135ebed86" providerId="Windows Live" clId="Web-{7C515757-8FA0-4CEB-89F5-C502C97DEAFC}" dt="2023-10-31T19:05:51.754" v="995" actId="14100"/>
          <ac:spMkLst>
            <pc:docMk/>
            <pc:sldMk cId="3323452555" sldId="326"/>
            <ac:spMk id="12" creationId="{E648AE24-291C-FF3D-3A71-3329D0E90577}"/>
          </ac:spMkLst>
        </pc:spChg>
        <pc:spChg chg="mod">
          <ac:chgData name="juanita Zuñiga Aya" userId="28d2a82135ebed86" providerId="Windows Live" clId="Web-{7C515757-8FA0-4CEB-89F5-C502C97DEAFC}" dt="2023-10-31T19:03:19.374" v="986" actId="14100"/>
          <ac:spMkLst>
            <pc:docMk/>
            <pc:sldMk cId="3323452555" sldId="326"/>
            <ac:spMk id="13" creationId="{49836505-FA9F-3928-3367-40DE65CC065D}"/>
          </ac:spMkLst>
        </pc:spChg>
        <pc:picChg chg="add mod">
          <ac:chgData name="juanita Zuñiga Aya" userId="28d2a82135ebed86" providerId="Windows Live" clId="Web-{7C515757-8FA0-4CEB-89F5-C502C97DEAFC}" dt="2023-10-31T19:04:02.516" v="990" actId="1076"/>
          <ac:picMkLst>
            <pc:docMk/>
            <pc:sldMk cId="3323452555" sldId="326"/>
            <ac:picMk id="3" creationId="{2D9020B5-D036-2105-575C-839C189E27DD}"/>
          </ac:picMkLst>
        </pc:picChg>
        <pc:picChg chg="add mod">
          <ac:chgData name="juanita Zuñiga Aya" userId="28d2a82135ebed86" providerId="Windows Live" clId="Web-{7C515757-8FA0-4CEB-89F5-C502C97DEAFC}" dt="2023-10-31T19:07:27.303" v="999" actId="1076"/>
          <ac:picMkLst>
            <pc:docMk/>
            <pc:sldMk cId="3323452555" sldId="326"/>
            <ac:picMk id="4" creationId="{611EFF81-CA03-73D3-F40A-2C0E55531132}"/>
          </ac:picMkLst>
        </pc:picChg>
      </pc:sldChg>
      <pc:sldChg chg="modSp">
        <pc:chgData name="juanita Zuñiga Aya" userId="28d2a82135ebed86" providerId="Windows Live" clId="Web-{7C515757-8FA0-4CEB-89F5-C502C97DEAFC}" dt="2023-10-31T19:00:32.823" v="974" actId="20577"/>
        <pc:sldMkLst>
          <pc:docMk/>
          <pc:sldMk cId="1443090309" sldId="330"/>
        </pc:sldMkLst>
        <pc:spChg chg="mod">
          <ac:chgData name="juanita Zuñiga Aya" userId="28d2a82135ebed86" providerId="Windows Live" clId="Web-{7C515757-8FA0-4CEB-89F5-C502C97DEAFC}" dt="2023-10-31T19:00:32.823" v="974" actId="20577"/>
          <ac:spMkLst>
            <pc:docMk/>
            <pc:sldMk cId="1443090309" sldId="330"/>
            <ac:spMk id="4" creationId="{5D4828D5-BDCE-8802-1C24-DF9F80A057AF}"/>
          </ac:spMkLst>
        </pc:spChg>
      </pc:sldChg>
      <pc:sldChg chg="modSp">
        <pc:chgData name="juanita Zuñiga Aya" userId="28d2a82135ebed86" providerId="Windows Live" clId="Web-{7C515757-8FA0-4CEB-89F5-C502C97DEAFC}" dt="2023-10-31T19:11:35.435" v="1060" actId="20577"/>
        <pc:sldMkLst>
          <pc:docMk/>
          <pc:sldMk cId="3086581139" sldId="331"/>
        </pc:sldMkLst>
        <pc:spChg chg="mod">
          <ac:chgData name="juanita Zuñiga Aya" userId="28d2a82135ebed86" providerId="Windows Live" clId="Web-{7C515757-8FA0-4CEB-89F5-C502C97DEAFC}" dt="2023-10-31T19:11:29.607" v="1054" actId="20577"/>
          <ac:spMkLst>
            <pc:docMk/>
            <pc:sldMk cId="3086581139" sldId="331"/>
            <ac:spMk id="4" creationId="{5D4828D5-BDCE-8802-1C24-DF9F80A057AF}"/>
          </ac:spMkLst>
        </pc:spChg>
        <pc:spChg chg="mod">
          <ac:chgData name="juanita Zuñiga Aya" userId="28d2a82135ebed86" providerId="Windows Live" clId="Web-{7C515757-8FA0-4CEB-89F5-C502C97DEAFC}" dt="2023-10-31T19:11:35.435" v="1060" actId="20577"/>
          <ac:spMkLst>
            <pc:docMk/>
            <pc:sldMk cId="3086581139" sldId="331"/>
            <ac:spMk id="8" creationId="{4ABF85F7-CF96-7A60-27CC-C0C47578F2A3}"/>
          </ac:spMkLst>
        </pc:spChg>
      </pc:sldChg>
      <pc:sldChg chg="addSp delSp modSp">
        <pc:chgData name="juanita Zuñiga Aya" userId="28d2a82135ebed86" providerId="Windows Live" clId="Web-{7C515757-8FA0-4CEB-89F5-C502C97DEAFC}" dt="2023-10-31T20:09:43.797" v="1658" actId="14100"/>
        <pc:sldMkLst>
          <pc:docMk/>
          <pc:sldMk cId="12204213" sldId="332"/>
        </pc:sldMkLst>
        <pc:spChg chg="mod">
          <ac:chgData name="juanita Zuñiga Aya" userId="28d2a82135ebed86" providerId="Windows Live" clId="Web-{7C515757-8FA0-4CEB-89F5-C502C97DEAFC}" dt="2023-10-31T20:08:13.216" v="1648" actId="20577"/>
          <ac:spMkLst>
            <pc:docMk/>
            <pc:sldMk cId="12204213" sldId="332"/>
            <ac:spMk id="2" creationId="{5D09C4AE-6C2A-E35C-BF5C-301A4A70EE53}"/>
          </ac:spMkLst>
        </pc:spChg>
        <pc:spChg chg="mod">
          <ac:chgData name="juanita Zuñiga Aya" userId="28d2a82135ebed86" providerId="Windows Live" clId="Web-{7C515757-8FA0-4CEB-89F5-C502C97DEAFC}" dt="2023-10-31T17:59:34.535" v="477" actId="20577"/>
          <ac:spMkLst>
            <pc:docMk/>
            <pc:sldMk cId="12204213" sldId="332"/>
            <ac:spMk id="4" creationId="{5D4828D5-BDCE-8802-1C24-DF9F80A057AF}"/>
          </ac:spMkLst>
        </pc:spChg>
        <pc:spChg chg="del mod">
          <ac:chgData name="juanita Zuñiga Aya" userId="28d2a82135ebed86" providerId="Windows Live" clId="Web-{7C515757-8FA0-4CEB-89F5-C502C97DEAFC}" dt="2023-10-31T17:55:03.106" v="411"/>
          <ac:spMkLst>
            <pc:docMk/>
            <pc:sldMk cId="12204213" sldId="332"/>
            <ac:spMk id="8" creationId="{01630E29-BC61-9BDE-43FA-590CAC9B1FBE}"/>
          </ac:spMkLst>
        </pc:spChg>
        <pc:picChg chg="add mod">
          <ac:chgData name="juanita Zuñiga Aya" userId="28d2a82135ebed86" providerId="Windows Live" clId="Web-{7C515757-8FA0-4CEB-89F5-C502C97DEAFC}" dt="2023-10-31T20:09:42.750" v="1656" actId="1076"/>
          <ac:picMkLst>
            <pc:docMk/>
            <pc:sldMk cId="12204213" sldId="332"/>
            <ac:picMk id="8" creationId="{DE9ABB80-0B0C-118C-E2B7-F092EE0085CA}"/>
          </ac:picMkLst>
        </pc:picChg>
        <pc:picChg chg="add mod">
          <ac:chgData name="juanita Zuñiga Aya" userId="28d2a82135ebed86" providerId="Windows Live" clId="Web-{7C515757-8FA0-4CEB-89F5-C502C97DEAFC}" dt="2023-10-31T20:09:43.797" v="1658" actId="14100"/>
          <ac:picMkLst>
            <pc:docMk/>
            <pc:sldMk cId="12204213" sldId="332"/>
            <ac:picMk id="9" creationId="{E83918DD-9C29-4A2F-ECBA-87EBC98DC09D}"/>
          </ac:picMkLst>
        </pc:picChg>
      </pc:sldChg>
      <pc:sldChg chg="modSp">
        <pc:chgData name="juanita Zuñiga Aya" userId="28d2a82135ebed86" providerId="Windows Live" clId="Web-{7C515757-8FA0-4CEB-89F5-C502C97DEAFC}" dt="2023-10-31T20:08:03.857" v="1645" actId="20577"/>
        <pc:sldMkLst>
          <pc:docMk/>
          <pc:sldMk cId="2491553883" sldId="333"/>
        </pc:sldMkLst>
        <pc:spChg chg="mod">
          <ac:chgData name="juanita Zuñiga Aya" userId="28d2a82135ebed86" providerId="Windows Live" clId="Web-{7C515757-8FA0-4CEB-89F5-C502C97DEAFC}" dt="2023-10-31T20:08:03.857" v="1645" actId="20577"/>
          <ac:spMkLst>
            <pc:docMk/>
            <pc:sldMk cId="2491553883" sldId="333"/>
            <ac:spMk id="10" creationId="{F219E0EA-DBEB-A7B1-3C57-AC937F2ACFA1}"/>
          </ac:spMkLst>
        </pc:spChg>
      </pc:sldChg>
      <pc:sldChg chg="modSp">
        <pc:chgData name="juanita Zuñiga Aya" userId="28d2a82135ebed86" providerId="Windows Live" clId="Web-{7C515757-8FA0-4CEB-89F5-C502C97DEAFC}" dt="2023-10-31T20:04:01.553" v="1586" actId="20577"/>
        <pc:sldMkLst>
          <pc:docMk/>
          <pc:sldMk cId="3003374961" sldId="334"/>
        </pc:sldMkLst>
        <pc:spChg chg="mod">
          <ac:chgData name="juanita Zuñiga Aya" userId="28d2a82135ebed86" providerId="Windows Live" clId="Web-{7C515757-8FA0-4CEB-89F5-C502C97DEAFC}" dt="2023-10-31T20:00:01.796" v="1192" actId="20577"/>
          <ac:spMkLst>
            <pc:docMk/>
            <pc:sldMk cId="3003374961" sldId="334"/>
            <ac:spMk id="4" creationId="{5D4828D5-BDCE-8802-1C24-DF9F80A057AF}"/>
          </ac:spMkLst>
        </pc:spChg>
        <pc:spChg chg="mod">
          <ac:chgData name="juanita Zuñiga Aya" userId="28d2a82135ebed86" providerId="Windows Live" clId="Web-{7C515757-8FA0-4CEB-89F5-C502C97DEAFC}" dt="2023-10-31T20:02:46.175" v="1404" actId="20577"/>
          <ac:spMkLst>
            <pc:docMk/>
            <pc:sldMk cId="3003374961" sldId="334"/>
            <ac:spMk id="10" creationId="{AF8BD7CF-7FA0-D638-ACE5-D48B09DCC940}"/>
          </ac:spMkLst>
        </pc:spChg>
        <pc:spChg chg="mod">
          <ac:chgData name="juanita Zuñiga Aya" userId="28d2a82135ebed86" providerId="Windows Live" clId="Web-{7C515757-8FA0-4CEB-89F5-C502C97DEAFC}" dt="2023-10-31T20:04:01.553" v="1586" actId="20577"/>
          <ac:spMkLst>
            <pc:docMk/>
            <pc:sldMk cId="3003374961" sldId="334"/>
            <ac:spMk id="11" creationId="{CBC1623A-1371-A9DB-76F0-7A67985916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a:t>Título de la presentación</a:t>
            </a:r>
            <a:endParaRPr lang="es-CO"/>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a:p>
        </p:txBody>
      </p:sp>
      <p:pic>
        <p:nvPicPr>
          <p:cNvPr id="2" name="Imagen 1">
            <a:extLst>
              <a:ext uri="{FF2B5EF4-FFF2-40B4-BE49-F238E27FC236}">
                <a16:creationId xmlns:a16="http://schemas.microsoft.com/office/drawing/2014/main"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7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38.png"/><Relationship Id="rId7" Type="http://schemas.openxmlformats.org/officeDocument/2006/relationships/image" Target="../media/image6.emf"/><Relationship Id="rId12"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5.emf"/><Relationship Id="rId11" Type="http://schemas.openxmlformats.org/officeDocument/2006/relationships/image" Target="../media/image43.png"/><Relationship Id="rId5" Type="http://schemas.openxmlformats.org/officeDocument/2006/relationships/image" Target="../media/image7.png"/><Relationship Id="rId15" Type="http://schemas.openxmlformats.org/officeDocument/2006/relationships/image" Target="../media/image47.jpe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em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a:solidFill>
                  <a:schemeClr val="tx1"/>
                </a:solidFill>
                <a:latin typeface="Montserrat" pitchFamily="2" charset="0"/>
                <a:cs typeface="Calibri" panose="020F0502020204030204" pitchFamily="34" charset="0"/>
              </a:rPr>
              <a:t>Solución del problema</a:t>
            </a:r>
            <a:r>
              <a:rPr lang="es-ES" b="1">
                <a:solidFill>
                  <a:schemeClr val="tx1"/>
                </a:solidFill>
                <a:latin typeface="Montserrat" pitchFamily="2" charset="0"/>
                <a:cs typeface="Calibri" panose="020F0502020204030204" pitchFamily="34" charset="0"/>
                <a:sym typeface="Montserrat"/>
              </a:rPr>
              <a:t> </a:t>
            </a:r>
            <a:endParaRPr sz="3600" b="1">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459925" y="4551480"/>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269575" y="1323851"/>
            <a:ext cx="7417764" cy="3108543"/>
          </a:xfrm>
          <a:prstGeom prst="rect">
            <a:avLst/>
          </a:prstGeom>
          <a:noFill/>
        </p:spPr>
        <p:txBody>
          <a:bodyPr wrap="square" lIns="91440" tIns="45720" rIns="91440" bIns="45720" rtlCol="0" anchor="t">
            <a:spAutoFit/>
          </a:bodyPr>
          <a:lstStyle/>
          <a:p>
            <a:pPr algn="just"/>
            <a:r>
              <a:rPr lang="es-MX" b="1" dirty="0">
                <a:solidFill>
                  <a:schemeClr val="tx1"/>
                </a:solidFill>
                <a:latin typeface="Montserrat Light"/>
              </a:rPr>
              <a:t>Momento 6.</a:t>
            </a:r>
          </a:p>
          <a:p>
            <a:pPr algn="just"/>
            <a:r>
              <a:rPr lang="es-MX" dirty="0">
                <a:solidFill>
                  <a:schemeClr val="tx1"/>
                </a:solidFill>
                <a:latin typeface="Montserrat Light" panose="00000400000000000000" pitchFamily="2" charset="0"/>
              </a:rPr>
              <a:t>Prototipo final</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pic>
        <p:nvPicPr>
          <p:cNvPr id="4" name="Imagen 3"/>
          <p:cNvPicPr>
            <a:picLocks noChangeAspect="1"/>
          </p:cNvPicPr>
          <p:nvPr/>
        </p:nvPicPr>
        <p:blipFill>
          <a:blip r:embed="rId5"/>
          <a:stretch>
            <a:fillRect/>
          </a:stretch>
        </p:blipFill>
        <p:spPr>
          <a:xfrm>
            <a:off x="4945122" y="1200368"/>
            <a:ext cx="4144097" cy="2293372"/>
          </a:xfrm>
          <a:prstGeom prst="rect">
            <a:avLst/>
          </a:prstGeom>
          <a:ln w="28575">
            <a:solidFill>
              <a:srgbClr val="FAC717"/>
            </a:solidFill>
          </a:ln>
        </p:spPr>
      </p:pic>
      <p:pic>
        <p:nvPicPr>
          <p:cNvPr id="1026" name="Picture 2" descr="https://lh3.googleusercontent.com/pw/ADCreHdTUJt_5cG3c845BBjup6gnuZTX5ZDp8q6GeJ0meJ6aPCJP9QZ0jb96o8IAwq9WTHFCWAB81QvVHf1QVGZ9lRNWgKwBH-xRZeiytUf-zcOjbwBHZiMXcE6p93vtmWkiQGiskDw2Tapbu6O-TB-r97OET7ja7uQi0Sv8wIHETGFAGxlClAnl8f1zOkDzeW_Rqd5DL5rQ0Hqbr6uLK9_po_UQjFC7aWzl9SXJ7Xh9veKZonnPiB0IDgdjWhyZ18n-e35YpDEtl3ntsNA8lNwduFFRwrcfCHVcAc7euEQTxKn19RitjoaSGBf2SJkZHSpbHhGpiGyKV6V-ZYJetLK2Lvv4KtmnTDgaR8O-oCHMORE1LBgdU-TXxUiqEDgtMStPm3cwmpfmO3Q0hKqi3XFGp41Zzy2UySUmPhIMcbENgePG6beYwU2uWfUzcmqwbhzxXaNNndYTwQpXTqi_hpGfQDHoIEIkNdR9ATZyTPGFhazsUePOVa7hS6nt_q4LU6DoWg2taLkHa5nK0o3__YelOJnl8cV8F2QXolJqJm8ZFOe5cKCGwc191uA6eTsZaw1se9l6ijtpKxu--J97nmYOugpBtk19oiRv5nSEzw3vffQMJsS7mWL5-z2nCx0dzYdmCUBRyjz7Qj-qa3bkcMUICrF30co8XUDySZzmmCbcN3fVX53KXebbAyFIjeeReazib231Bwj7Wc885qFLFI7HgJQrQkUPL1GZlJwaT5HqQcGkOMufphfApdBQH-yVOoJH1SxUsHL47Q9TIKfNmiA7LgAfp7krUUzXDLb-O4pF7s9WjRWCQlS4y5rEN50CgBTT9E4S0FlgqXvsTghZ0gMjX5-r3oL9qzeraZhRmNR9Rt15y2_fTm8nYM1UeiR47UwalYtAiU3dOIeta1IWTg0lmFY=w458-h611-s-no-gm?authuser=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51015" y="1321944"/>
            <a:ext cx="2882345" cy="3845225"/>
          </a:xfrm>
          <a:prstGeom prst="rect">
            <a:avLst/>
          </a:prstGeom>
          <a:noFill/>
          <a:ln w="28575">
            <a:solidFill>
              <a:srgbClr val="FAC717"/>
            </a:solidFill>
          </a:ln>
          <a:extLst>
            <a:ext uri="{909E8E84-426E-40DD-AFC4-6F175D3DCCD1}">
              <a14:hiddenFill xmlns:a14="http://schemas.microsoft.com/office/drawing/2010/main">
                <a:solidFill>
                  <a:srgbClr val="FFFFFF"/>
                </a:solidFill>
              </a14:hiddenFill>
            </a:ext>
          </a:extLst>
        </p:spPr>
      </p:pic>
      <p:pic>
        <p:nvPicPr>
          <p:cNvPr id="1028" name="Picture 4" descr="https://lh3.googleusercontent.com/pw/ADCreHfLqxX_83YuGZBy6djv3-QwXIcbSiUg_GPKOg1RjGSufo7ZDU5sitK9HUZ36M9gtanZ5RChdGlbQK03ATfP_VzrBKx2hx2mIwugJuMuRPCCNifBvRBxBjC9UZDIxYtdOD0E75SZThb49wes3dmaFvBmNmRPZud1hVNk_LLfa4Kz3ErRA2hOqSDBzo_fTX82nDnQsNqSZOxHTV07-C36tKL3_8-jt1LZPKKYgqPhn9v5tveA5uyzBY3CVZL0V3dF3sf4-dkB8hmuDB51oT8hT5esCjcZ5QBlqKywQygBQoH9_YnZ4GG6hYLPZVNO9z6nTxNfynEmu-i4VJLWWw-ZuEWpJFl9vpHxVEweNSNT72Y9amPK6iYYlEgTNT76GgJSIzsGQHk-vMr_5YcqU8jAItKcLm063stZJ9-K5zd-Ki_OAHVAhFAXZUv0fXUpXh1kmhqc2rAL31_XW7G6xoTmUBUuP96RmtipjnzwDyRnD4Waj7_eZFks87-Bg36bSC0aWbQs5xZPxbECBWc6hE1pT18zN3KGdrBlAzdc_NOxQAF_pjRbm51CLRcK-Nh-XSxRy-fjrFbAkgCG9x2q5oPcCcFWpAY2hUCWjz2o7XoBxqnvakvQWpMpEuEVWZuMgY1aKOw9Cn6oz28r1nmeojv2MuU_N645zyztUy88ZpeqyVlrsj3FWz3PsCMfpoWC_Ie9yetjdkcuHE95ygq59X1c8skN6iNmx4HNMGiRaHaMLcFpidiU2kI0h7SusPfiCL-iXMQ3GEda0nyIAAjRlR_8Mqc5f9CVxznmI7smDvtTj8iKSV6LH5bzuUqX6UeqEx7-76qEQ5VUgqbiAJFpokYeK2H018kyR3sfcmj3CGvgyeOjxsLXuxBycuqew33SRliBxn55KSar1HKPe9C_6A5pVz8=w815-h611-s-no-gm?authuser=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2163" y="3651099"/>
            <a:ext cx="1901011" cy="1425175"/>
          </a:xfrm>
          <a:prstGeom prst="rect">
            <a:avLst/>
          </a:prstGeom>
          <a:noFill/>
          <a:ln w="28575">
            <a:solidFill>
              <a:srgbClr val="FAC7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68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a:solidFill>
                  <a:schemeClr val="tx1"/>
                </a:solidFill>
                <a:latin typeface="Montserrat" pitchFamily="2" charset="0"/>
                <a:cs typeface="Calibri" panose="020F0502020204030204" pitchFamily="34" charset="0"/>
              </a:rPr>
              <a:t>Solución del problema</a:t>
            </a:r>
            <a:r>
              <a:rPr lang="es-ES" b="1">
                <a:solidFill>
                  <a:schemeClr val="tx1"/>
                </a:solidFill>
                <a:latin typeface="Montserrat" pitchFamily="2" charset="0"/>
                <a:cs typeface="Calibri" panose="020F0502020204030204" pitchFamily="34" charset="0"/>
                <a:sym typeface="Montserrat"/>
              </a:rPr>
              <a:t> </a:t>
            </a:r>
            <a:endParaRPr sz="3600" b="1">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459925" y="4551480"/>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269575" y="1222346"/>
            <a:ext cx="7417764" cy="3108543"/>
          </a:xfrm>
          <a:prstGeom prst="rect">
            <a:avLst/>
          </a:prstGeom>
          <a:noFill/>
        </p:spPr>
        <p:txBody>
          <a:bodyPr wrap="square" lIns="91440" tIns="45720" rIns="91440" bIns="45720" rtlCol="0" anchor="t">
            <a:spAutoFit/>
          </a:bodyPr>
          <a:lstStyle/>
          <a:p>
            <a:pPr algn="just"/>
            <a:r>
              <a:rPr lang="es-MX" b="1" dirty="0">
                <a:solidFill>
                  <a:schemeClr val="tx1"/>
                </a:solidFill>
                <a:latin typeface="Montserrat Light"/>
              </a:rPr>
              <a:t>Momento 6.</a:t>
            </a:r>
          </a:p>
          <a:p>
            <a:pPr algn="just"/>
            <a:r>
              <a:rPr lang="es-MX" dirty="0">
                <a:solidFill>
                  <a:schemeClr val="tx1"/>
                </a:solidFill>
                <a:latin typeface="Montserrat Light" panose="00000400000000000000" pitchFamily="2" charset="0"/>
              </a:rPr>
              <a:t>Prototipo final</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pic>
        <p:nvPicPr>
          <p:cNvPr id="8" name="Imagen 7">
            <a:extLst>
              <a:ext uri="{FF2B5EF4-FFF2-40B4-BE49-F238E27FC236}">
                <a16:creationId xmlns:a16="http://schemas.microsoft.com/office/drawing/2014/main" id="{DE9ABB80-0B0C-118C-E2B7-F092EE0085CA}"/>
              </a:ext>
            </a:extLst>
          </p:cNvPr>
          <p:cNvPicPr>
            <a:picLocks noChangeAspect="1"/>
          </p:cNvPicPr>
          <p:nvPr/>
        </p:nvPicPr>
        <p:blipFill>
          <a:blip r:embed="rId5"/>
          <a:stretch>
            <a:fillRect/>
          </a:stretch>
        </p:blipFill>
        <p:spPr>
          <a:xfrm>
            <a:off x="269575" y="1770250"/>
            <a:ext cx="4314683" cy="3245201"/>
          </a:xfrm>
          <a:prstGeom prst="rect">
            <a:avLst/>
          </a:prstGeom>
          <a:ln w="28575">
            <a:solidFill>
              <a:srgbClr val="FAC717"/>
            </a:solidFill>
          </a:ln>
        </p:spPr>
      </p:pic>
      <p:pic>
        <p:nvPicPr>
          <p:cNvPr id="9" name="Imagen 8">
            <a:extLst>
              <a:ext uri="{FF2B5EF4-FFF2-40B4-BE49-F238E27FC236}">
                <a16:creationId xmlns:a16="http://schemas.microsoft.com/office/drawing/2014/main" id="{E83918DD-9C29-4A2F-ECBA-87EBC98DC09D}"/>
              </a:ext>
            </a:extLst>
          </p:cNvPr>
          <p:cNvPicPr>
            <a:picLocks noChangeAspect="1"/>
          </p:cNvPicPr>
          <p:nvPr/>
        </p:nvPicPr>
        <p:blipFill>
          <a:blip r:embed="rId6"/>
          <a:stretch>
            <a:fillRect/>
          </a:stretch>
        </p:blipFill>
        <p:spPr>
          <a:xfrm>
            <a:off x="4657230" y="1200368"/>
            <a:ext cx="4436181" cy="2500607"/>
          </a:xfrm>
          <a:prstGeom prst="rect">
            <a:avLst/>
          </a:prstGeom>
          <a:ln w="28575">
            <a:solidFill>
              <a:srgbClr val="FAC717"/>
            </a:solidFill>
          </a:ln>
        </p:spPr>
      </p:pic>
      <p:pic>
        <p:nvPicPr>
          <p:cNvPr id="10" name="Imagen 9">
            <a:extLst>
              <a:ext uri="{FF2B5EF4-FFF2-40B4-BE49-F238E27FC236}">
                <a16:creationId xmlns:a16="http://schemas.microsoft.com/office/drawing/2014/main" id="{111DEB25-2D31-9AF7-DEC4-452B4D751C35}"/>
              </a:ext>
            </a:extLst>
          </p:cNvPr>
          <p:cNvPicPr>
            <a:picLocks noChangeAspect="1"/>
          </p:cNvPicPr>
          <p:nvPr/>
        </p:nvPicPr>
        <p:blipFill>
          <a:blip r:embed="rId7"/>
          <a:stretch>
            <a:fillRect/>
          </a:stretch>
        </p:blipFill>
        <p:spPr>
          <a:xfrm>
            <a:off x="4657229" y="3782560"/>
            <a:ext cx="2648445" cy="1232891"/>
          </a:xfrm>
          <a:prstGeom prst="rect">
            <a:avLst/>
          </a:prstGeom>
          <a:ln w="28575">
            <a:solidFill>
              <a:srgbClr val="FAC717"/>
            </a:solidFill>
          </a:ln>
        </p:spPr>
      </p:pic>
    </p:spTree>
    <p:extLst>
      <p:ext uri="{BB962C8B-B14F-4D97-AF65-F5344CB8AC3E}">
        <p14:creationId xmlns:p14="http://schemas.microsoft.com/office/powerpoint/2010/main" val="1070567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269575" y="1657034"/>
            <a:ext cx="2692700" cy="2523768"/>
          </a:xfrm>
          <a:prstGeom prst="rect">
            <a:avLst/>
          </a:prstGeom>
          <a:noFill/>
          <a:ln w="3175">
            <a:solidFill>
              <a:srgbClr val="FAC717"/>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Conclusiones:</a:t>
            </a:r>
          </a:p>
          <a:p>
            <a:pPr algn="just"/>
            <a:r>
              <a:rPr lang="es-MX" sz="1200" dirty="0" smtClean="0">
                <a:solidFill>
                  <a:schemeClr val="tx1"/>
                </a:solidFill>
                <a:latin typeface="Montserrat Light"/>
              </a:rPr>
              <a:t>Gracias a la  investigación que hemos realizado entendemos la  importancia de medir variables ambientales con el propósito de garantizar condiciones optimas en la huerta urbana. Podemos concluir que se alcanzo el     objetivo, </a:t>
            </a:r>
            <a:r>
              <a:rPr lang="es-MX" sz="1200" dirty="0">
                <a:solidFill>
                  <a:schemeClr val="tx1"/>
                </a:solidFill>
                <a:latin typeface="Montserrat Light"/>
              </a:rPr>
              <a:t>y ha sido un proceso de mucho aprendizaje y de aportes significativos </a:t>
            </a:r>
            <a:r>
              <a:rPr lang="es-MX" sz="1200" dirty="0" smtClean="0">
                <a:solidFill>
                  <a:schemeClr val="tx1"/>
                </a:solidFill>
                <a:latin typeface="Montserrat Light"/>
              </a:rPr>
              <a:t>para nosotras   y la Institución </a:t>
            </a:r>
            <a:r>
              <a:rPr lang="es-MX" sz="1200" dirty="0">
                <a:solidFill>
                  <a:schemeClr val="tx1"/>
                </a:solidFill>
                <a:latin typeface="Montserrat Light"/>
              </a:rPr>
              <a:t>Educativa </a:t>
            </a:r>
            <a:r>
              <a:rPr lang="es-MX" sz="1200" dirty="0">
                <a:solidFill>
                  <a:schemeClr val="tx1"/>
                </a:solidFill>
                <a:latin typeface="Montserrat Light"/>
              </a:rPr>
              <a:t> </a:t>
            </a:r>
            <a:r>
              <a:rPr lang="es-MX" sz="1200" dirty="0" smtClean="0">
                <a:solidFill>
                  <a:schemeClr val="tx1"/>
                </a:solidFill>
                <a:latin typeface="Montserrat Light"/>
              </a:rPr>
              <a:t>Majestuoso Ariari. </a:t>
            </a:r>
            <a:endParaRPr lang="es-MX" sz="1200"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id="{AF8BD7CF-7FA0-D638-ACE5-D48B09DCC940}"/>
              </a:ext>
            </a:extLst>
          </p:cNvPr>
          <p:cNvSpPr txBox="1"/>
          <p:nvPr/>
        </p:nvSpPr>
        <p:spPr>
          <a:xfrm>
            <a:off x="3260365" y="1657034"/>
            <a:ext cx="2692759" cy="2739211"/>
          </a:xfrm>
          <a:prstGeom prst="rect">
            <a:avLst/>
          </a:prstGeom>
          <a:noFill/>
          <a:ln w="3175">
            <a:solidFill>
              <a:srgbClr val="FAC717"/>
            </a:solidFill>
          </a:ln>
        </p:spPr>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Dificultades :</a:t>
            </a:r>
          </a:p>
          <a:p>
            <a:pPr algn="just"/>
            <a:r>
              <a:rPr lang="es-MX" sz="1200" dirty="0">
                <a:solidFill>
                  <a:schemeClr val="tx1"/>
                </a:solidFill>
                <a:latin typeface="Montserrat Light"/>
              </a:rPr>
              <a:t>E</a:t>
            </a:r>
            <a:r>
              <a:rPr lang="es-MX" sz="1200" dirty="0" smtClean="0">
                <a:solidFill>
                  <a:schemeClr val="tx1"/>
                </a:solidFill>
                <a:latin typeface="Montserrat Light"/>
              </a:rPr>
              <a:t>n el inicio  asumir el reto de la investigación para sacar adelante el proyecto.</a:t>
            </a:r>
          </a:p>
          <a:p>
            <a:pPr algn="just"/>
            <a:endParaRPr lang="es-MX" sz="1200" dirty="0">
              <a:solidFill>
                <a:schemeClr val="tx1"/>
              </a:solidFill>
              <a:latin typeface="Montserrat Light"/>
            </a:endParaRPr>
          </a:p>
          <a:p>
            <a:pPr algn="just"/>
            <a:r>
              <a:rPr lang="es-MX" sz="1200" dirty="0" smtClean="0">
                <a:solidFill>
                  <a:schemeClr val="tx1"/>
                </a:solidFill>
                <a:latin typeface="Montserrat Light"/>
              </a:rPr>
              <a:t>Profundizar en la programación y el reconocimiento de cada uno de los sensores. </a:t>
            </a:r>
          </a:p>
          <a:p>
            <a:pPr algn="just"/>
            <a:endParaRPr lang="es-MX" sz="1200" dirty="0">
              <a:solidFill>
                <a:schemeClr val="tx1"/>
              </a:solidFill>
              <a:latin typeface="Montserrat Light"/>
            </a:endParaRPr>
          </a:p>
          <a:p>
            <a:pPr algn="just"/>
            <a:r>
              <a:rPr lang="es-MX" sz="1200" dirty="0" smtClean="0">
                <a:solidFill>
                  <a:schemeClr val="tx1"/>
                </a:solidFill>
                <a:latin typeface="Montserrat Light"/>
              </a:rPr>
              <a:t>El colegio no cuenta con las herramientas básicas necesarias  como por ejemplo buena conexión de internet y portátiles. </a:t>
            </a:r>
            <a:endParaRPr lang="es-MX" dirty="0">
              <a:solidFill>
                <a:schemeClr val="tx1"/>
              </a:solidFill>
              <a:latin typeface="Montserrat Light"/>
            </a:endParaRPr>
          </a:p>
          <a:p>
            <a:pPr algn="just"/>
            <a:endParaRPr lang="es-MX" dirty="0">
              <a:solidFill>
                <a:schemeClr val="tx1"/>
              </a:solidFill>
              <a:latin typeface="Montserrat Light" panose="00000400000000000000" pitchFamily="2" charset="0"/>
            </a:endParaRPr>
          </a:p>
        </p:txBody>
      </p:sp>
      <p:sp>
        <p:nvSpPr>
          <p:cNvPr id="11" name="CuadroTexto 2">
            <a:extLst>
              <a:ext uri="{FF2B5EF4-FFF2-40B4-BE49-F238E27FC236}">
                <a16:creationId xmlns:a16="http://schemas.microsoft.com/office/drawing/2014/main" id="{CBC1623A-1371-A9DB-76F0-7A679859169B}"/>
              </a:ext>
            </a:extLst>
          </p:cNvPr>
          <p:cNvSpPr txBox="1"/>
          <p:nvPr/>
        </p:nvSpPr>
        <p:spPr>
          <a:xfrm>
            <a:off x="6048375" y="1699367"/>
            <a:ext cx="2821304" cy="1600438"/>
          </a:xfrm>
          <a:prstGeom prst="rect">
            <a:avLst/>
          </a:prstGeom>
          <a:noFill/>
          <a:ln>
            <a:solidFill>
              <a:srgbClr val="FAC717"/>
            </a:solidFill>
          </a:ln>
        </p:spPr>
        <p:txBody>
          <a:bodyPr wrap="square" lIns="91440" tIns="45720" rIns="91440" bIns="45720" rtlCol="0" anchor="t">
            <a:spAutoFit/>
          </a:bodyPr>
          <a:lstStyle/>
          <a:p>
            <a:pPr algn="just"/>
            <a:r>
              <a:rPr lang="es-MX" b="1" dirty="0">
                <a:solidFill>
                  <a:schemeClr val="tx1"/>
                </a:solidFill>
                <a:latin typeface="Montserrat Light"/>
              </a:rPr>
              <a:t>Aportes:</a:t>
            </a:r>
            <a:endParaRPr lang="es-MX" b="1" dirty="0">
              <a:solidFill>
                <a:schemeClr val="tx1"/>
              </a:solidFill>
              <a:latin typeface="Montserrat Light" panose="00000400000000000000" pitchFamily="2" charset="0"/>
            </a:endParaRPr>
          </a:p>
          <a:p>
            <a:pPr algn="just"/>
            <a:r>
              <a:rPr lang="es-MX" sz="1200" dirty="0">
                <a:solidFill>
                  <a:schemeClr val="tx1"/>
                </a:solidFill>
                <a:latin typeface="Montserrat Light"/>
              </a:rPr>
              <a:t>Este proyecto se ha llevado a cabo con mucho esfuerzo y trabajo, han sido muchas horas de dedicación y varios intentos fallidos, pero también es una demostración de que a base de la disciplina todo se logra.</a:t>
            </a:r>
          </a:p>
        </p:txBody>
      </p:sp>
    </p:spTree>
    <p:extLst>
      <p:ext uri="{BB962C8B-B14F-4D97-AF65-F5344CB8AC3E}">
        <p14:creationId xmlns:p14="http://schemas.microsoft.com/office/powerpoint/2010/main" val="3003374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descr="https://lh3.googleusercontent.com/pw/ADCreHcECrbxEj8DC-oH7qfAD7m2hKh1cv4eVfq0lXcxisSyb_infuoyY41gYqrQq4AbberZiiqzbdT7VjrCmJOo_-nlelrXKiYLMuTgTc8wHUYeohzwr7CLqMXDuQ4vQON_ezkX_d7vm2OhABE__M42xM8CyOwYA8gxI4Tnt98cAbn3N3H-UgVFwgBvKLU9qQ1F26kXVkMdKlLGuyxa_w9LwVlLQuOsTaKWrzdIfY2bHbSu1z21j6GvjjB8kyKloswLcLRYtu1UtocIZG9DNVQH439zvdQCxamRjxYQemUEqi10fGamFvmWwfZ2gin_RhtiLZ-4SiBFSs6dR7YsdFhTpx4U88gcT72t_xVPBvWPoGbJ00txIuZ1rrJXDJMxI-Kh7dm1CgTrny7gNXaNb8Oy4EcwNQCFRuz67Zy3ly6GpSHJEcz49pnPR_zp7ODc2xdEwn7y2Vd3kgj4ICPhDlua_eMBrVqq5OEylXdEVG5Cd0QHKXXhdtepf0foVIi1IlYO2R7AG0x9ZW_9lac7mUwBEzEmy6DVXnhUWkhn5QMivm-zTRwKZmMmPnnGQ5isuiKyC2Y-MEpLLnk3WjBYWcOy8fMHax05USPwLOuHnwu4Oji8xy-Skp6BSB9ibcRFa1g_x0YUqdLXk8ZuqsyO2uTF4Ve1ujbi1kfV5PxXKO9opa2We2odlUP9ElWz3fkoXMRTj7RS1O84gUQVivujpJdw655TJaqBi7FLR2eiUGILzqdYyayKEQWxR-eNJvCxDpPx6O8pJeLINdlqazbliCND6Grpn7n1i3rDM5nf8bxqQka3GZn4Yl4EdC5JwqNXyINZLtoWT4B6-iFHhClgB23k1OtwTgtbVcv4FeVG5yiBq33rGP_H9oAgijBdbeOJaIty6mGbordOneMvWQrCI-7P-4w=w815-h611-s-no-gm?authuse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458" y="2338124"/>
            <a:ext cx="3626794" cy="2718984"/>
          </a:xfrm>
          <a:prstGeom prst="rect">
            <a:avLst/>
          </a:prstGeom>
          <a:noFill/>
          <a:ln w="28575">
            <a:solidFill>
              <a:srgbClr val="FAC717"/>
            </a:solidFill>
          </a:ln>
          <a:extLst>
            <a:ext uri="{909E8E84-426E-40DD-AFC4-6F175D3DCCD1}">
              <a14:hiddenFill xmlns:a14="http://schemas.microsoft.com/office/drawing/2010/main">
                <a:solidFill>
                  <a:srgbClr val="FFFFFF"/>
                </a:solidFill>
              </a14:hiddenFill>
            </a:ext>
          </a:extLst>
        </p:spPr>
      </p:pic>
      <p:pic>
        <p:nvPicPr>
          <p:cNvPr id="28" name="Imagen 27"/>
          <p:cNvPicPr>
            <a:picLocks noChangeAspect="1"/>
          </p:cNvPicPr>
          <p:nvPr/>
        </p:nvPicPr>
        <p:blipFill>
          <a:blip r:embed="rId3"/>
          <a:stretch>
            <a:fillRect/>
          </a:stretch>
        </p:blipFill>
        <p:spPr>
          <a:xfrm>
            <a:off x="-1" y="2157300"/>
            <a:ext cx="1816533" cy="1362400"/>
          </a:xfrm>
          <a:prstGeom prst="rect">
            <a:avLst/>
          </a:prstGeom>
          <a:ln w="28575">
            <a:solidFill>
              <a:srgbClr val="FAC717"/>
            </a:solidFill>
          </a:ln>
        </p:spPr>
      </p:pic>
      <p:pic>
        <p:nvPicPr>
          <p:cNvPr id="24" name="Imagen 23"/>
          <p:cNvPicPr>
            <a:picLocks noChangeAspect="1"/>
          </p:cNvPicPr>
          <p:nvPr/>
        </p:nvPicPr>
        <p:blipFill>
          <a:blip r:embed="rId4"/>
          <a:stretch>
            <a:fillRect/>
          </a:stretch>
        </p:blipFill>
        <p:spPr>
          <a:xfrm>
            <a:off x="6419726" y="655943"/>
            <a:ext cx="2685666" cy="2014250"/>
          </a:xfrm>
          <a:prstGeom prst="rect">
            <a:avLst/>
          </a:prstGeom>
          <a:ln w="28575">
            <a:solidFill>
              <a:srgbClr val="FAC717"/>
            </a:solidFill>
          </a:ln>
        </p:spPr>
      </p:pic>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6"/>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7"/>
          <a:stretch>
            <a:fillRect/>
          </a:stretch>
        </p:blipFill>
        <p:spPr>
          <a:xfrm>
            <a:off x="7607809" y="286455"/>
            <a:ext cx="1261870" cy="330856"/>
          </a:xfrm>
          <a:prstGeom prst="rect">
            <a:avLst/>
          </a:prstGeom>
        </p:spPr>
      </p:pic>
      <p:pic>
        <p:nvPicPr>
          <p:cNvPr id="8" name="Imagen 7"/>
          <p:cNvPicPr>
            <a:picLocks noChangeAspect="1"/>
          </p:cNvPicPr>
          <p:nvPr/>
        </p:nvPicPr>
        <p:blipFill>
          <a:blip r:embed="rId8"/>
          <a:stretch>
            <a:fillRect/>
          </a:stretch>
        </p:blipFill>
        <p:spPr>
          <a:xfrm>
            <a:off x="-596188" y="3018152"/>
            <a:ext cx="2993395" cy="2993395"/>
          </a:xfrm>
          <a:prstGeom prst="rect">
            <a:avLst/>
          </a:prstGeom>
        </p:spPr>
      </p:pic>
      <p:sp>
        <p:nvSpPr>
          <p:cNvPr id="15" name="Título 9">
            <a:extLst>
              <a:ext uri="{FF2B5EF4-FFF2-40B4-BE49-F238E27FC236}">
                <a16:creationId xmlns:a16="http://schemas.microsoft.com/office/drawing/2014/main" id="{0A0D9F1F-417D-DD24-9082-18FE340B160D}"/>
              </a:ext>
            </a:extLst>
          </p:cNvPr>
          <p:cNvSpPr>
            <a:spLocks noGrp="1"/>
          </p:cNvSpPr>
          <p:nvPr>
            <p:ph type="title"/>
          </p:nvPr>
        </p:nvSpPr>
        <p:spPr>
          <a:xfrm>
            <a:off x="191232" y="4032449"/>
            <a:ext cx="2931885" cy="482400"/>
          </a:xfrm>
        </p:spPr>
        <p:txBody>
          <a:bodyPr/>
          <a:lstStyle/>
          <a:p>
            <a:r>
              <a:rPr lang="es-ES" sz="2800" dirty="0">
                <a:solidFill>
                  <a:schemeClr val="bg1"/>
                </a:solidFill>
              </a:rPr>
              <a:t>Gracias……</a:t>
            </a:r>
            <a:endParaRPr lang="es-CO" sz="2800" dirty="0">
              <a:solidFill>
                <a:schemeClr val="bg1"/>
              </a:solidFill>
            </a:endParaRPr>
          </a:p>
        </p:txBody>
      </p:sp>
      <p:pic>
        <p:nvPicPr>
          <p:cNvPr id="16" name="Imagen 15"/>
          <p:cNvPicPr>
            <a:picLocks noChangeAspect="1"/>
          </p:cNvPicPr>
          <p:nvPr/>
        </p:nvPicPr>
        <p:blipFill>
          <a:blip r:embed="rId9"/>
          <a:stretch>
            <a:fillRect/>
          </a:stretch>
        </p:blipFill>
        <p:spPr>
          <a:xfrm>
            <a:off x="33862" y="827667"/>
            <a:ext cx="1850099" cy="1387574"/>
          </a:xfrm>
          <a:prstGeom prst="rect">
            <a:avLst/>
          </a:prstGeom>
          <a:ln w="28575">
            <a:solidFill>
              <a:srgbClr val="FAC717"/>
            </a:solidFill>
          </a:ln>
        </p:spPr>
      </p:pic>
      <p:pic>
        <p:nvPicPr>
          <p:cNvPr id="18" name="Imagen 17"/>
          <p:cNvPicPr>
            <a:picLocks noChangeAspect="1"/>
          </p:cNvPicPr>
          <p:nvPr/>
        </p:nvPicPr>
        <p:blipFill>
          <a:blip r:embed="rId10"/>
          <a:stretch>
            <a:fillRect/>
          </a:stretch>
        </p:blipFill>
        <p:spPr>
          <a:xfrm>
            <a:off x="4569627" y="274321"/>
            <a:ext cx="1816385" cy="1362289"/>
          </a:xfrm>
          <a:prstGeom prst="rect">
            <a:avLst/>
          </a:prstGeom>
          <a:ln w="28575">
            <a:solidFill>
              <a:srgbClr val="FAC717"/>
            </a:solidFill>
          </a:ln>
        </p:spPr>
      </p:pic>
      <p:pic>
        <p:nvPicPr>
          <p:cNvPr id="20" name="Imagen 19"/>
          <p:cNvPicPr>
            <a:picLocks noChangeAspect="1"/>
          </p:cNvPicPr>
          <p:nvPr/>
        </p:nvPicPr>
        <p:blipFill>
          <a:blip r:embed="rId11"/>
          <a:stretch>
            <a:fillRect/>
          </a:stretch>
        </p:blipFill>
        <p:spPr>
          <a:xfrm>
            <a:off x="1850247" y="286455"/>
            <a:ext cx="2719380" cy="2039535"/>
          </a:xfrm>
          <a:prstGeom prst="rect">
            <a:avLst/>
          </a:prstGeom>
          <a:ln w="28575">
            <a:solidFill>
              <a:srgbClr val="FAC717"/>
            </a:solidFill>
          </a:ln>
        </p:spPr>
      </p:pic>
      <p:pic>
        <p:nvPicPr>
          <p:cNvPr id="22" name="Imagen 21"/>
          <p:cNvPicPr>
            <a:picLocks noChangeAspect="1"/>
          </p:cNvPicPr>
          <p:nvPr/>
        </p:nvPicPr>
        <p:blipFill>
          <a:blip r:embed="rId12"/>
          <a:stretch>
            <a:fillRect/>
          </a:stretch>
        </p:blipFill>
        <p:spPr>
          <a:xfrm>
            <a:off x="4603341" y="1636610"/>
            <a:ext cx="2280614" cy="1710460"/>
          </a:xfrm>
          <a:prstGeom prst="rect">
            <a:avLst/>
          </a:prstGeom>
          <a:ln w="28575">
            <a:solidFill>
              <a:srgbClr val="FAC717"/>
            </a:solidFill>
          </a:ln>
        </p:spPr>
      </p:pic>
      <p:pic>
        <p:nvPicPr>
          <p:cNvPr id="3090" name="Picture 18" descr="https://lh3.googleusercontent.com/pw/ADCreHf_Rku8cbPm6Y-WKKolz0uTcKBAOFTYSn2bTzFRUsX_1EqflZvxzMwPHZ9Xuu9RyfCVUo0Rvp2LKQCfMsAFwzxwF1LIbQvcPslS0b3VbzHRMBulM4IGYau8tJM41C3PLlEqzzWJxGPqiwcjVmoX6iisEIqq8S8cVGmwlcS_2YjxoPjy5-T8GUi6mRCQR2PchG02iKpbHfliTIiDHsq3m6Ms8sT1m2CJghMgMap49uisFn5TLZSiGdnQFcyvRl8qV3VMHg8HYuJZwcGUCgizK8-9zWHsQ_AN1f6be7dr2zLFtjwEMGoodV0XAaXKoIXrYSA4uFkIdGYrkLr9fqkba24axtUSjv6Tn9yiMvHG8KpNMB9hX5It4Mr9FAAhPgnU7k9MBvL0cZR6ZjTJL6Ojom683VxysZSVMSwzatpVIbisZ5j_97szyReu6OeL2nbB7hgGFRch2MVDGWPnDIkNqfHKcea3auE4Jj30a1J8W-vQIFSULbgVZGzR6GbDQR6C6OJMrcVh9pginP2vgpZdN9umLa4EvZnYNA865pf_44BbdAz0Xkih2CzR-UQglKGHgyiRKQnjSh-hGgMs3X8gKb9eg1OTp0xbKbUuF93SiEsA3Yh53jM3OYmqPJZZlHp_Pwb8evWG0XtYBfwK0bcz_sIXRGtASZ5HtM2uSNG6elTPCTkciW6MaYcGcvsiai1SB5C7mk42GcapiqyJYIzRwV3uIGsNiRy_yVw1lwRszzjJ2Zl62kXzRyNyn_H31nrkSLWyZfyLuRR1X7KdxABIWV3lb53ON2qM7BtCw6dHufJQhXfqHcd4avbkG2nmNjeBrysm6hIGKCrmL4Dl0VCzf_FgVhrxTnq88O6RNYH-Oj2FwWV9S2tXPfbd7OyvBRynGhzqvonMw4cTflRS47G-JXg=w458-h611-s-no-gm?authuser=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3124" y="2708825"/>
            <a:ext cx="1246965" cy="1663528"/>
          </a:xfrm>
          <a:prstGeom prst="rect">
            <a:avLst/>
          </a:prstGeom>
          <a:noFill/>
          <a:ln w="28575">
            <a:solidFill>
              <a:srgbClr val="FAC717"/>
            </a:solidFill>
          </a:ln>
          <a:extLst>
            <a:ext uri="{909E8E84-426E-40DD-AFC4-6F175D3DCCD1}">
              <a14:hiddenFill xmlns:a14="http://schemas.microsoft.com/office/drawing/2010/main">
                <a:solidFill>
                  <a:srgbClr val="FFFFFF"/>
                </a:solidFill>
              </a14:hiddenFill>
            </a:ext>
          </a:extLst>
        </p:spPr>
      </p:pic>
      <p:pic>
        <p:nvPicPr>
          <p:cNvPr id="3092" name="Picture 20" descr="https://lh3.googleusercontent.com/pw/ADCreHcPMAfgJtK6g0egsBsc6d4-ninHtCyBC5oltzRR3iu6oPcfPT2cEgiJRYQeoYZPwJWfo2YIj9xSDMQDnF_jpsQIgD8JAm2LA27mlT1yDXRs8QJdZkcUfhoQxfIJh3qeqLsmMlTPsDOmzBenHERB1SQoed7Ux5ZuKX2TgVyeFEf1Hg2oXwqYjzmvXnMDl9weNSZFQg3KvQVMZokp_98RGbtPtw4veKRJesgmzl8r8otTZ9CoxsSlamyQex60UspjU7Dzxn8xNqBZ5vxV93fvrpx5Iq7BU0_RUJxbAC4vpSo5HA7eeQFFJBrBAwfhS4ZxV6eyd__tiMWSkNT3LS3_2gZJdQ5Z9l8t7zTLNTzw0TYr0vflH32osi8TydtlxjgF6ZDA5EkIGNPKSmRx3XzWdf-JT7Iup_Lg_THyzr6KFthkxq1XeaOBA1uM1-g8CDPr7ZX8PdVW3iXBhJSNAgsstdIVcbjk24l3DRLuZ-ZXCGnAudkY9jWB77bC2XI5qazNu_Op5JGopPvMtc72IhkbKdtBSAmeI--g763dclYZLiGBqn1u-Gpw0qnN5Hu1ObMm0FESehEFP8C5LR8YDvGduYb1f1YRj2WJN-YwJhZOd8re8M19-2vcm7WgpDVAHnKZ8fmWmMc-r9toInUMkXzUINc2pPrRi2w4NFFfT43TxQj8H0Do33Ij6t6JP7V5bAGRbutRH8wU0DuC-uOoTQPzS6tZnCFiEzxiUVjIvCBSGOhMFC-xWBIUPkobV0LkE5NGtwNPKWrqc8XGxSMaEYyE5W6R5w-joE14lZAz8f7h0uViUYxQmF7DlE0xFYNVOxTiuEIAMHmVQLgiXiFPOAtjgNVy3tYaELNt900ZUTGTMw6qiGIqPcd7u5ZyAQ_Elnu6GMgHElFMfrs4MInk0SFAFoQ=w815-h611-s-no-gm?authuser=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0069" y="2708825"/>
            <a:ext cx="1343055" cy="1006879"/>
          </a:xfrm>
          <a:prstGeom prst="rect">
            <a:avLst/>
          </a:prstGeom>
          <a:noFill/>
          <a:ln w="28575">
            <a:solidFill>
              <a:srgbClr val="FAC717"/>
            </a:solidFill>
          </a:ln>
          <a:extLst>
            <a:ext uri="{909E8E84-426E-40DD-AFC4-6F175D3DCCD1}">
              <a14:hiddenFill xmlns:a14="http://schemas.microsoft.com/office/drawing/2010/main">
                <a:solidFill>
                  <a:srgbClr val="FFFFFF"/>
                </a:solidFill>
              </a14:hiddenFill>
            </a:ext>
          </a:extLst>
        </p:spPr>
      </p:pic>
      <p:pic>
        <p:nvPicPr>
          <p:cNvPr id="3094" name="Picture 22" descr="https://lh3.googleusercontent.com/pw/ADCreHenhqNgZoidKwU2beR61vmRN99jxLJ0njEab8AaeNanhKDPmbFUg_c_0BZvkBW4FoKoy7haQ7LQ0l6Qc4fCRU9WbVNHhT_WhbE9_VyKhEzwhXv--rbveiqNHhjwpeLMgDVuxBxqOkkk4u4epZRtUXHx5drSU9i0FX2va8pPtBQCepyW1QRQU8ERgLIeRoKQ2WdPpayPf_lH4VBO_hJq7NlvDnn4qccPMiSupu9p7LhrBBvkmyfSiMOX6zNDjIDlt23SmE0GGZH9eALwNaayuzhREoMCU_Xn3KKxRE9wqWb6ZVqAV1ZJpGI1BphWbF-6js_h77AHCYEE1ggAMrNPjBtAGJjL1tHorXx1e9gJRudYHX65zbsPW-mt2TWdnjJBscaPwq0405Z9RF-9CRizjZsSZuV2fVUJ9093Pq26IUtDXlv6JuAzQHgAdrpo3jAApT-mQF1qgGLzd31BCRdVwUYqIeGtQmXl_vfNOMBRV6fveS8oHw-b1M7XRqWfY75Q5WUBo53b21ijS72SVrenkb6kVb9mM1Jjh6ILoKiQhqm9q3GVrLpLyjMnsYyY6ZtbubBfli3qlBpWldwd6kKD7EEeIZH9o9llEWH2yYqVpCbIgXRmcmgpJsCvPJlAKJIxu8REuAnHi2mkhHPgUp5fA3p4kQyVEi7-vT9HxsIx8yyWdiKCU162a32FHaLxa8o-PjZztePcWNzemlPFNoi3kIcDCkwpggAHIf9CKDt_WVi_hAX1WSXQixKeBLibPHDFYnq-ehlmIzccVmqldfDOmrQ6g99pc7N7ityD2rLj_iKEb0KPUJFQDhHhOD01_SkH8j4Xc5MzNrNi2iLuKCkbNJYkjew2BrDfRI1PXi8HI9P0xUcvZvS0gpJy1PDgp5VdVnRM4lDnRoKowfa34_pbP9A=w458-h611-s-no-gm?authuser=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7671" y="3266326"/>
            <a:ext cx="1364636" cy="1820507"/>
          </a:xfrm>
          <a:prstGeom prst="rect">
            <a:avLst/>
          </a:prstGeom>
          <a:noFill/>
          <a:ln w="28575">
            <a:solidFill>
              <a:srgbClr val="FAC7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910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a:solidFill>
                  <a:schemeClr val="tx1"/>
                </a:solidFill>
                <a:latin typeface="Montserrat" pitchFamily="2" charset="0"/>
                <a:ea typeface="Calibri" panose="020F0502020204030204" pitchFamily="34" charset="0"/>
                <a:cs typeface="Calibri" panose="020F0502020204030204" pitchFamily="34" charset="0"/>
              </a:rPr>
              <a:t/>
            </a:r>
            <a:br>
              <a:rPr lang="es-ES" sz="3600" b="1">
                <a:solidFill>
                  <a:schemeClr val="tx1"/>
                </a:solidFill>
                <a:latin typeface="Montserrat" pitchFamily="2" charset="0"/>
                <a:ea typeface="Calibri" panose="020F0502020204030204" pitchFamily="34" charset="0"/>
                <a:cs typeface="Calibri" panose="020F0502020204030204" pitchFamily="34" charset="0"/>
              </a:rPr>
            </a:br>
            <a:endParaRPr sz="3600" b="1">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13" name="Google Shape;270;p35">
            <a:extLst>
              <a:ext uri="{FF2B5EF4-FFF2-40B4-BE49-F238E27FC236}">
                <a16:creationId xmlns:a16="http://schemas.microsoft.com/office/drawing/2014/main" id="{482B77EA-5A75-881B-6D57-F0814DFF9304}"/>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ES" sz="2800" b="1" dirty="0" smtClean="0">
                <a:solidFill>
                  <a:schemeClr val="tx1"/>
                </a:solidFill>
                <a:cs typeface="Calibri"/>
              </a:rPr>
              <a:t>ECOBIT</a:t>
            </a:r>
          </a:p>
        </p:txBody>
      </p:sp>
      <p:sp>
        <p:nvSpPr>
          <p:cNvPr id="3" name="Google Shape;270;p35">
            <a:extLst>
              <a:ext uri="{FF2B5EF4-FFF2-40B4-BE49-F238E27FC236}">
                <a16:creationId xmlns:a16="http://schemas.microsoft.com/office/drawing/2014/main" id="{29ED15D9-6D13-80A7-FABF-E1983A95E7F7}"/>
              </a:ext>
            </a:extLst>
          </p:cNvPr>
          <p:cNvSpPr txBox="1">
            <a:spLocks/>
          </p:cNvSpPr>
          <p:nvPr/>
        </p:nvSpPr>
        <p:spPr>
          <a:xfrm>
            <a:off x="795962" y="1086457"/>
            <a:ext cx="2740772"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endParaRPr lang="es-MX" sz="1600" b="1" dirty="0" smtClean="0">
              <a:solidFill>
                <a:schemeClr val="tx1"/>
              </a:solidFill>
              <a:cs typeface="Calibri"/>
            </a:endParaRPr>
          </a:p>
          <a:p>
            <a:pPr algn="ctr"/>
            <a:r>
              <a:rPr lang="es-MX" sz="1600" b="1" dirty="0" smtClean="0">
                <a:solidFill>
                  <a:schemeClr val="tx1"/>
                </a:solidFill>
                <a:cs typeface="Calibri"/>
              </a:rPr>
              <a:t>I.E </a:t>
            </a:r>
            <a:r>
              <a:rPr lang="es-MX" sz="1600" b="1" dirty="0">
                <a:solidFill>
                  <a:schemeClr val="tx1"/>
                </a:solidFill>
                <a:cs typeface="Calibri"/>
              </a:rPr>
              <a:t>Majestuoso Ariari.</a:t>
            </a:r>
            <a:endParaRPr lang="es-MX" sz="1600" b="1" dirty="0">
              <a:solidFill>
                <a:schemeClr val="tx1"/>
              </a:solidFill>
              <a:latin typeface="Montserrat" pitchFamily="2" charset="0"/>
              <a:cs typeface="Calibri" panose="020F0502020204030204" pitchFamily="34" charset="0"/>
            </a:endParaRPr>
          </a:p>
          <a:p>
            <a:pPr algn="ctr"/>
            <a:r>
              <a:rPr lang="es-MX" sz="1600" b="1" dirty="0">
                <a:solidFill>
                  <a:schemeClr val="tx1"/>
                </a:solidFill>
                <a:cs typeface="Calibri"/>
              </a:rPr>
              <a:t>Puerto Lleras </a:t>
            </a:r>
            <a:r>
              <a:rPr lang="es-MX" sz="1600" b="1" dirty="0" smtClean="0">
                <a:solidFill>
                  <a:schemeClr val="tx1"/>
                </a:solidFill>
                <a:cs typeface="Calibri"/>
              </a:rPr>
              <a:t>Meta</a:t>
            </a:r>
          </a:p>
          <a:p>
            <a:endParaRPr lang="es-MX" sz="1600" b="1" dirty="0">
              <a:solidFill>
                <a:schemeClr val="tx1"/>
              </a:solidFill>
              <a:cs typeface="Calibri"/>
            </a:endParaRPr>
          </a:p>
          <a:p>
            <a:pPr algn="ctr"/>
            <a:r>
              <a:rPr lang="es-MX" sz="1600" b="1" dirty="0">
                <a:solidFill>
                  <a:schemeClr val="tx1"/>
                </a:solidFill>
                <a:cs typeface="Calibri"/>
              </a:rPr>
              <a:t>Grado </a:t>
            </a:r>
            <a:r>
              <a:rPr lang="es-MX" sz="1600" b="1" dirty="0" smtClean="0">
                <a:solidFill>
                  <a:schemeClr val="tx1"/>
                </a:solidFill>
                <a:cs typeface="Calibri"/>
              </a:rPr>
              <a:t>11-2</a:t>
            </a:r>
          </a:p>
          <a:p>
            <a:endParaRPr lang="es-MX" sz="1600" b="1" dirty="0">
              <a:solidFill>
                <a:schemeClr val="tx1"/>
              </a:solidFill>
              <a:cs typeface="Calibri"/>
            </a:endParaRPr>
          </a:p>
          <a:p>
            <a:pPr algn="ctr"/>
            <a:r>
              <a:rPr lang="es-MX" sz="1600" b="1" dirty="0" smtClean="0">
                <a:solidFill>
                  <a:schemeClr val="tx1"/>
                </a:solidFill>
                <a:cs typeface="Calibri"/>
              </a:rPr>
              <a:t>Proyecto: Sistema integral </a:t>
            </a:r>
            <a:r>
              <a:rPr lang="es-MX" sz="1600" b="1" dirty="0">
                <a:solidFill>
                  <a:schemeClr val="tx1"/>
                </a:solidFill>
                <a:cs typeface="Calibri"/>
              </a:rPr>
              <a:t>de riego por goteo </a:t>
            </a:r>
            <a:r>
              <a:rPr lang="es-MX" sz="1600" b="1" dirty="0" smtClean="0">
                <a:solidFill>
                  <a:schemeClr val="tx1"/>
                </a:solidFill>
                <a:cs typeface="Calibri"/>
              </a:rPr>
              <a:t>automatizado y medición de variables ambientales. </a:t>
            </a:r>
            <a:endParaRPr lang="es-MX" sz="1600" b="1" dirty="0">
              <a:solidFill>
                <a:schemeClr val="tx1"/>
              </a:solidFill>
              <a:cs typeface="Calibri"/>
            </a:endParaRPr>
          </a:p>
        </p:txBody>
      </p:sp>
      <p:pic>
        <p:nvPicPr>
          <p:cNvPr id="2" name="Imagen 1">
            <a:extLst>
              <a:ext uri="{FF2B5EF4-FFF2-40B4-BE49-F238E27FC236}">
                <a16:creationId xmlns:a16="http://schemas.microsoft.com/office/drawing/2014/main" id="{6E4315EA-B404-BBF7-614C-70987BAB9912}"/>
              </a:ext>
            </a:extLst>
          </p:cNvPr>
          <p:cNvPicPr>
            <a:picLocks noChangeAspect="1"/>
          </p:cNvPicPr>
          <p:nvPr/>
        </p:nvPicPr>
        <p:blipFill>
          <a:blip r:embed="rId6"/>
          <a:stretch>
            <a:fillRect/>
          </a:stretch>
        </p:blipFill>
        <p:spPr>
          <a:xfrm>
            <a:off x="3812537" y="1298132"/>
            <a:ext cx="4718215" cy="3009812"/>
          </a:xfrm>
          <a:prstGeom prst="rect">
            <a:avLst/>
          </a:prstGeom>
          <a:ln w="19050">
            <a:solidFill>
              <a:srgbClr val="FAC717"/>
            </a:solidFill>
          </a:ln>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23" y="3856612"/>
            <a:ext cx="1573135" cy="1286888"/>
          </a:xfrm>
          <a:prstGeom prst="rect">
            <a:avLst/>
          </a:prstGeom>
        </p:spPr>
      </p:pic>
    </p:spTree>
    <p:extLst>
      <p:ext uri="{BB962C8B-B14F-4D97-AF65-F5344CB8AC3E}">
        <p14:creationId xmlns:p14="http://schemas.microsoft.com/office/powerpoint/2010/main" val="315471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a:solidFill>
                  <a:schemeClr val="tx1"/>
                </a:solidFill>
                <a:latin typeface="Montserrat" pitchFamily="2" charset="0"/>
                <a:ea typeface="Calibri" panose="020F0502020204030204" pitchFamily="34" charset="0"/>
                <a:cs typeface="Calibri" panose="020F0502020204030204" pitchFamily="34" charset="0"/>
              </a:rPr>
              <a:t/>
            </a:r>
            <a:br>
              <a:rPr lang="es-ES" sz="3600" b="1">
                <a:solidFill>
                  <a:schemeClr val="tx1"/>
                </a:solidFill>
                <a:latin typeface="Montserrat" pitchFamily="2" charset="0"/>
                <a:ea typeface="Calibri" panose="020F0502020204030204" pitchFamily="34" charset="0"/>
                <a:cs typeface="Calibri" panose="020F0502020204030204" pitchFamily="34" charset="0"/>
              </a:rPr>
            </a:br>
            <a:endParaRPr sz="3600" b="1">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Google Shape;270;p35">
            <a:extLst>
              <a:ext uri="{FF2B5EF4-FFF2-40B4-BE49-F238E27FC236}">
                <a16:creationId xmlns:a16="http://schemas.microsoft.com/office/drawing/2014/main" id="{C50D2EE7-4189-DF3A-19BD-67C35BFF8A2B}"/>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a:solidFill>
                  <a:schemeClr val="tx1"/>
                </a:solidFill>
                <a:latin typeface="Montserrat" pitchFamily="2" charset="0"/>
                <a:cs typeface="Calibri" panose="020F0502020204030204" pitchFamily="34" charset="0"/>
              </a:rPr>
              <a:t>Contexto y problema</a:t>
            </a:r>
          </a:p>
          <a:p>
            <a:pPr algn="ctr"/>
            <a:endParaRPr lang="es-MX" sz="2400" b="1">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id="{39F0FBFD-2730-DBE8-55F2-D60BD5982CC5}"/>
              </a:ext>
            </a:extLst>
          </p:cNvPr>
          <p:cNvSpPr txBox="1"/>
          <p:nvPr/>
        </p:nvSpPr>
        <p:spPr>
          <a:xfrm>
            <a:off x="319885" y="1071301"/>
            <a:ext cx="5191554" cy="1815882"/>
          </a:xfrm>
          <a:prstGeom prst="rect">
            <a:avLst/>
          </a:prstGeom>
          <a:noFill/>
          <a:ln w="19050">
            <a:noFill/>
          </a:ln>
        </p:spPr>
        <p:txBody>
          <a:bodyPr wrap="square" lIns="91440" tIns="45720" rIns="91440" bIns="45720" rtlCol="0" anchor="t">
            <a:spAutoFit/>
          </a:bodyPr>
          <a:lstStyle/>
          <a:p>
            <a:pPr algn="just"/>
            <a:r>
              <a:rPr lang="es-ES" dirty="0">
                <a:solidFill>
                  <a:schemeClr val="tx1"/>
                </a:solidFill>
                <a:latin typeface="Montserrat Light"/>
              </a:rPr>
              <a:t>En la institución majestuoso ariari del municipio de puerto lleras meta, están </a:t>
            </a:r>
            <a:r>
              <a:rPr lang="es-ES" dirty="0" smtClean="0">
                <a:solidFill>
                  <a:schemeClr val="tx1"/>
                </a:solidFill>
                <a:latin typeface="Montserrat Light"/>
              </a:rPr>
              <a:t>implementando </a:t>
            </a:r>
            <a:r>
              <a:rPr lang="es-ES" dirty="0">
                <a:solidFill>
                  <a:schemeClr val="tx1"/>
                </a:solidFill>
                <a:latin typeface="Montserrat Light"/>
              </a:rPr>
              <a:t>las huertas urbanas con la participación de la media técnica y el acompañamiento del Sena.  Proyecto que tiene un concepto técnico y teórico para la implementación de la huerta, pero que carece de sistemas tecnológicos que permitan entender el comportamiento ambiental y generar procesos automatizados.</a:t>
            </a:r>
            <a:endParaRPr lang="es-MX" dirty="0">
              <a:solidFill>
                <a:schemeClr val="tx1"/>
              </a:solidFill>
            </a:endParaRPr>
          </a:p>
        </p:txBody>
      </p:sp>
      <p:pic>
        <p:nvPicPr>
          <p:cNvPr id="4" name="Imagen 3">
            <a:extLst>
              <a:ext uri="{FF2B5EF4-FFF2-40B4-BE49-F238E27FC236}">
                <a16:creationId xmlns:a16="http://schemas.microsoft.com/office/drawing/2014/main" id="{611EFF81-CA03-73D3-F40A-2C0E55531132}"/>
              </a:ext>
            </a:extLst>
          </p:cNvPr>
          <p:cNvPicPr>
            <a:picLocks noChangeAspect="1"/>
          </p:cNvPicPr>
          <p:nvPr/>
        </p:nvPicPr>
        <p:blipFill>
          <a:blip r:embed="rId6"/>
          <a:stretch>
            <a:fillRect/>
          </a:stretch>
        </p:blipFill>
        <p:spPr>
          <a:xfrm>
            <a:off x="339758" y="3002518"/>
            <a:ext cx="2888775" cy="1534295"/>
          </a:xfrm>
          <a:prstGeom prst="rect">
            <a:avLst/>
          </a:prstGeom>
          <a:ln w="19050">
            <a:solidFill>
              <a:srgbClr val="FAC717"/>
            </a:solidFill>
          </a:ln>
        </p:spPr>
      </p:pic>
      <p:sp>
        <p:nvSpPr>
          <p:cNvPr id="9" name="AutoShape 2" descr="blob:https://web.whatsapp.com/e97130f6-0ab7-4678-b0eb-97ab8aab77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0" name="Picture 6" descr="https://lh3.googleusercontent.com/pw/ADCreHfQ6FpkdDb44vrN3Z0ghAMhE3XC80gwdb2Tkctjh70veNc8LPyWdObDYRgeVOqZnp2c8BtiVyF6_Qaq6UFmNvw-hvx0CAp1Kkt4YGJPsHyoaouwRacXGNkkOpJa-ZB3Oo7liPAm6CWUiR6q1eirgVJoGpVordsCTpgbYCcOaLcDDU3CcCJuiOxbmzrgN88jk-7FpVLBmxRHuIL19pBIe6LFpIBJECsEFIxMgsI50exKTckI1TG9scmD2D2dDfLRF0iMT3rq6DIdHU7h7YS0oEAmWRMc-nrXGr_mhCdwwT1e0k1OBFszZeOB8oJWOyHehR6XayIB2StTlo9GJNIYfANHY3iWAkbGyET0i9UE-_DsXdoWowFw3rcPZ1NhPkH-sgdLgMiy2IzX3t7CHNOx2_ulwKKbI6ckcMjwd8JI1BVCQNSt1U3cn_Wxv8vO2_IkBTvfgqN8obkeLXUpU2Dl4SsPAq_MhA5iedeuqBWGfWluPcxbpKADYiFlUhCMYMw97q65yhpR4IUb01DMRoXYIRFbcPwRN-BNS2XE8oxYcxKk9az1AOQWBxogix_sWOmTCP96yucXqZmGhQQwUL5pEgGNH_zZsLIEeAcW6m2zN64MyEowJr2OBxiJLmIV931rrVvcpogABNmIevKZ6dTB0Efg9gSjTxtoftsIge-swR2f5fsznIo77xMSLxdSmiudiNzNDomc__UOel6aL2bkQhTxfGSKunK8hgfPW377JG49IZZAcwrEZU8mIQPmLbe9iSsLzAGUJDh3rxKYLof5BQas5bBtwMdvjLrhc8Zs-YQ2BMQ6Lv6xwVU88pPUbKEVhQpZJliKO5YkCfKtGKIN1bIv6UAanF5aKPVQtG9T8ioHMnCBCBI2lPs4LrsMTAEVUPdnAMX34Bnzi7jRvkmkZwY=w815-h611-s-no-gm?authuser=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886" y="3017271"/>
            <a:ext cx="2046564" cy="1534295"/>
          </a:xfrm>
          <a:prstGeom prst="rect">
            <a:avLst/>
          </a:prstGeom>
          <a:noFill/>
          <a:ln w="19050">
            <a:solidFill>
              <a:srgbClr val="FAC717"/>
            </a:solidFill>
          </a:ln>
          <a:extLst>
            <a:ext uri="{909E8E84-426E-40DD-AFC4-6F175D3DCCD1}">
              <a14:hiddenFill xmlns:a14="http://schemas.microsoft.com/office/drawing/2010/main">
                <a:solidFill>
                  <a:srgbClr val="FFFFFF"/>
                </a:solidFill>
              </a14:hiddenFill>
            </a:ext>
          </a:extLst>
        </p:spPr>
      </p:pic>
      <p:pic>
        <p:nvPicPr>
          <p:cNvPr id="1034" name="Picture 10" descr="https://lh3.googleusercontent.com/pw/ADCreHe3owUDL9BguNzJMMyMynNhBaqYf3QV0WoXChirOlZeH4D5EmNl50tBJsa0A2Wa0LOB6ofoPMLEraHp89pb7biJx4mVrDGE4xHHkiFCxYLXu7BLZDSE846Ab6F5pzmY0sMGuJdCTRJvXItdmfhwXsxSXYDN2_QSFslIdcjSHlanPmde5JgX_G_6bgNTZ2lV2SX01cJXjM-_by_rDmwKPiDDAuo3B0K5GqjxOwTqxiOG6T44P28hmidPqs2GvEMAKpNHA_o3r916nNYsNBgrDmpv3ZCIblqeRdZvIVRkIor5SGw0G-Z-5d5GyzBqCraB-ZmqHpkeL5sPXaxjA60gD_eYxMn--m9P8eEOKT3nWqZyPDS-bCRwIRgHIU72kNUY8mghsSpK8wDmK9MYUOL1MAD28YspPZ3ZZqlVkfxVuBwyGbDo3TH-bKzbEbWX9MzKNU33NMeK28fQeXlkq7EQN1_JFplw6FCm7w5nv6W0sMdshkk1NlMIqYARkFgADJ4Rl9I2QyvQy3BmZzfeOwnI5nOg3mZTvBvHmBf2XCWtshMFW9mcySMvuIMYinJEsLKwEe74Iiy9pQMQxdszdJzYbwgKltw03o-eLvxQsIDTmiqU0U2qpZALCweZazTYys3BA2EIoNW37-mjiCvSZcjKJXZ2bfMmRpkyumpIM8B2G_34gTZcJwkUmT2NJ-gnf-ABYSVYVMIk9An5-dy6pPrD_1iNHMrxUoYGtAQ0dL03lbkSzFEU14KA_Cl8kAExVJj8ddvfofnsJuevQ6vGAlkEig2dHtWtAzGEA1P8aQoPp5d7kBXAlGMG07UXbq4sJo2oWWdB7BluLv7OPLN0gSVKRib_4lDHh87pdJ2mTZUizHqnvqgsDsu4CeHJXiNEW7D5zItgW0Kw6AhEXPkFXQ-eQ6Y=w815-h611-s-no-gm?authuser=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0343" y="1062884"/>
            <a:ext cx="2558401" cy="1918016"/>
          </a:xfrm>
          <a:prstGeom prst="rect">
            <a:avLst/>
          </a:prstGeom>
          <a:noFill/>
          <a:ln w="19050">
            <a:solidFill>
              <a:srgbClr val="FAC717"/>
            </a:solidFill>
          </a:ln>
          <a:extLst>
            <a:ext uri="{909E8E84-426E-40DD-AFC4-6F175D3DCCD1}">
              <a14:hiddenFill xmlns:a14="http://schemas.microsoft.com/office/drawing/2010/main">
                <a:solidFill>
                  <a:srgbClr val="FFFFFF"/>
                </a:solidFill>
              </a14:hiddenFill>
            </a:ext>
          </a:extLst>
        </p:spPr>
      </p:pic>
      <p:pic>
        <p:nvPicPr>
          <p:cNvPr id="1036" name="Picture 12" descr="https://lh3.googleusercontent.com/pw/ADCreHcMIuVQaamnCTFdkvlL06girkso7ZjIwjkFKcl5WODozXBtHhHgkllE-vQZYN8ZcPAym2vf-wQHvVo6PgT20_5MBoc1vqNG5Dz2HqA-OPFz8GppngEBuQRn2mkZJc40hjXd_SIyzwKB9BlIks60YAWsCO6LySec__Iq5aSinX57ricj5U3Ztd4f6o1TTVsegEDMgi5dv3MvFEVQJnm2Kf8v5FKhhUU_P0umQljo09DYORF2z5Z3pVEB09RqVubh47C7bbMYNstTnVhq_DwKKRG-l40sBcvlGkBfv7_vhZDqnvplXpauPYwwY_FwDpj5uSgP3aTgAV-DrmBNASonEhPNobopj1aCZGDUm7ptMWE0ADz9eoXDbAIV5jXHy_hDiIzNw6-Y5WOE1oPHkC06_bUMIeUi9eGkrIzhvS1DBjI8rz2pkKyOR1ap0wrmezZqMWkvizFjTIQSP78Xmkdxbl0DwdBiPEdr-lFlI3p96m_8fDXHXRC0J9K0XlHN_9mXZw9j3B-c2jPOY7KioU7P0f7NMHDJ3XlyOrHyeMCiCpk6ke_Z4qWtNVtvPzr7m01ChXs16FVeMC3-I_Wfx4Bu2nm0OKBjGpLzyIBT1tlzz_AICZVBsUfFav5ZG5zVjACKkkD--WUh0aEtXHnGMo_ALEkSRbS6-Qr2-QPPVmisUDsVRw9Lp2MLZC6qdg7cEEpaYYpPSyKbsHmlJ1qV4ysv6G6u6f3UYORVc1fFaj6yxlHi9CAhpB6qbLCSTv2PZIZosiFsdQB1utiO7p1ALZEAI0K3JOmwKc1WLaWo7Qwxqjoq1QkLy86F3mBo5Cl3TwugjAC8eJG_HtcS64qFEO9d60okJU8DoOhmToH3rEQOlceECNlxqXYKLC_QRSkXrGApo2YIVrTcAMsiQ8WOG8nL-_0=w815-h611-s-no-gm?authuser=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7803" y="3086711"/>
            <a:ext cx="1599808" cy="1456805"/>
          </a:xfrm>
          <a:prstGeom prst="rect">
            <a:avLst/>
          </a:prstGeom>
          <a:noFill/>
          <a:ln w="19050">
            <a:solidFill>
              <a:srgbClr val="FAC71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52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b="1">
                <a:solidFill>
                  <a:schemeClr val="tx1"/>
                </a:solidFill>
                <a:latin typeface="Montserrat" pitchFamily="2" charset="0"/>
                <a:cs typeface="Calibri" panose="020F0502020204030204" pitchFamily="34" charset="0"/>
                <a:sym typeface="Montserrat"/>
              </a:rPr>
              <a:t>Recursos tecnológicos</a:t>
            </a:r>
            <a:endParaRPr sz="3600" b="1">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CuadroTexto 2">
            <a:extLst>
              <a:ext uri="{FF2B5EF4-FFF2-40B4-BE49-F238E27FC236}">
                <a16:creationId xmlns:a16="http://schemas.microsoft.com/office/drawing/2014/main" id="{607C006F-716F-D5B0-F036-6441A25AF472}"/>
              </a:ext>
            </a:extLst>
          </p:cNvPr>
          <p:cNvSpPr txBox="1"/>
          <p:nvPr/>
        </p:nvSpPr>
        <p:spPr>
          <a:xfrm>
            <a:off x="806174" y="1288560"/>
            <a:ext cx="7916048" cy="954107"/>
          </a:xfrm>
          <a:prstGeom prst="rect">
            <a:avLst/>
          </a:prstGeom>
          <a:noFill/>
        </p:spPr>
        <p:txBody>
          <a:bodyPr wrap="square" lIns="91440" tIns="45720" rIns="91440" bIns="45720" rtlCol="0" anchor="t">
            <a:spAutoFit/>
          </a:bodyPr>
          <a:lstStyle/>
          <a:p>
            <a:pPr algn="just"/>
            <a:r>
              <a:rPr lang="es-MX" dirty="0">
                <a:solidFill>
                  <a:schemeClr val="tx1"/>
                </a:solidFill>
                <a:latin typeface="Montserrat Light"/>
              </a:rPr>
              <a:t>Los recursos y elementos utilizados </a:t>
            </a:r>
            <a:r>
              <a:rPr lang="es-MX" dirty="0">
                <a:solidFill>
                  <a:schemeClr val="tx1"/>
                </a:solidFill>
                <a:latin typeface="Montserrat Light"/>
              </a:rPr>
              <a:t>para el desarrollo </a:t>
            </a:r>
            <a:r>
              <a:rPr lang="es-MX" dirty="0">
                <a:solidFill>
                  <a:schemeClr val="tx1"/>
                </a:solidFill>
                <a:latin typeface="Montserrat Light"/>
              </a:rPr>
              <a:t>del proyecto sistema integrar de riego por goteo automatizado y medición de variables ambientales son lo siguientes.</a:t>
            </a:r>
          </a:p>
          <a:p>
            <a:pPr algn="just"/>
            <a:endParaRPr lang="es-MX" dirty="0">
              <a:solidFill>
                <a:schemeClr val="tx1"/>
              </a:solidFill>
            </a:endParaRPr>
          </a:p>
          <a:p>
            <a:pPr algn="just"/>
            <a:r>
              <a:rPr lang="es-MX" dirty="0" smtClean="0">
                <a:solidFill>
                  <a:schemeClr val="tx1"/>
                </a:solidFill>
              </a:rPr>
              <a:t>  </a:t>
            </a:r>
            <a:endParaRPr lang="es-MX" dirty="0">
              <a:solidFill>
                <a:schemeClr val="tx1"/>
              </a:solidFill>
            </a:endParaRPr>
          </a:p>
        </p:txBody>
      </p:sp>
      <p:graphicFrame>
        <p:nvGraphicFramePr>
          <p:cNvPr id="9" name="Tabla 8"/>
          <p:cNvGraphicFramePr>
            <a:graphicFrameLocks noGrp="1"/>
          </p:cNvGraphicFramePr>
          <p:nvPr>
            <p:extLst>
              <p:ext uri="{D42A27DB-BD31-4B8C-83A1-F6EECF244321}">
                <p14:modId xmlns:p14="http://schemas.microsoft.com/office/powerpoint/2010/main" val="244551438"/>
              </p:ext>
            </p:extLst>
          </p:nvPr>
        </p:nvGraphicFramePr>
        <p:xfrm>
          <a:off x="893132" y="1837652"/>
          <a:ext cx="7729872" cy="2286000"/>
        </p:xfrm>
        <a:graphic>
          <a:graphicData uri="http://schemas.openxmlformats.org/drawingml/2006/table">
            <a:tbl>
              <a:tblPr firstRow="1" bandRow="1">
                <a:tableStyleId>{8A107856-5554-42FB-B03E-39F5DBC370BA}</a:tableStyleId>
              </a:tblPr>
              <a:tblGrid>
                <a:gridCol w="1932468">
                  <a:extLst>
                    <a:ext uri="{9D8B030D-6E8A-4147-A177-3AD203B41FA5}">
                      <a16:colId xmlns:a16="http://schemas.microsoft.com/office/drawing/2014/main" val="2019256695"/>
                    </a:ext>
                  </a:extLst>
                </a:gridCol>
                <a:gridCol w="1932468">
                  <a:extLst>
                    <a:ext uri="{9D8B030D-6E8A-4147-A177-3AD203B41FA5}">
                      <a16:colId xmlns:a16="http://schemas.microsoft.com/office/drawing/2014/main" val="59086658"/>
                    </a:ext>
                  </a:extLst>
                </a:gridCol>
                <a:gridCol w="1932468">
                  <a:extLst>
                    <a:ext uri="{9D8B030D-6E8A-4147-A177-3AD203B41FA5}">
                      <a16:colId xmlns:a16="http://schemas.microsoft.com/office/drawing/2014/main" val="364365487"/>
                    </a:ext>
                  </a:extLst>
                </a:gridCol>
                <a:gridCol w="1932468">
                  <a:extLst>
                    <a:ext uri="{9D8B030D-6E8A-4147-A177-3AD203B41FA5}">
                      <a16:colId xmlns:a16="http://schemas.microsoft.com/office/drawing/2014/main" val="2722257685"/>
                    </a:ext>
                  </a:extLst>
                </a:gridCol>
              </a:tblGrid>
              <a:tr h="370840">
                <a:tc>
                  <a:txBody>
                    <a:bodyPr/>
                    <a:lstStyle/>
                    <a:p>
                      <a:r>
                        <a:rPr lang="es-ES" dirty="0" smtClean="0"/>
                        <a:t>Tarjetas</a:t>
                      </a:r>
                      <a:r>
                        <a:rPr lang="es-ES" baseline="0" dirty="0" smtClean="0"/>
                        <a:t> Microbit</a:t>
                      </a:r>
                      <a:endParaRPr lang="es-CO" b="0" dirty="0"/>
                    </a:p>
                  </a:txBody>
                  <a:tcPr/>
                </a:tc>
                <a:tc>
                  <a:txBody>
                    <a:bodyPr/>
                    <a:lstStyle/>
                    <a:p>
                      <a:r>
                        <a:rPr lang="es-ES" baseline="0" dirty="0" smtClean="0"/>
                        <a:t>batería de litio </a:t>
                      </a:r>
                      <a:endParaRPr lang="es-CO" b="0" dirty="0"/>
                    </a:p>
                  </a:txBody>
                  <a:tcPr/>
                </a:tc>
                <a:tc>
                  <a:txBody>
                    <a:bodyPr/>
                    <a:lstStyle/>
                    <a:p>
                      <a:r>
                        <a:rPr lang="es-ES" dirty="0" smtClean="0"/>
                        <a:t>servomotor</a:t>
                      </a:r>
                      <a:endParaRPr lang="es-CO" b="0" dirty="0"/>
                    </a:p>
                  </a:txBody>
                  <a:tcPr/>
                </a:tc>
                <a:tc>
                  <a:txBody>
                    <a:bodyPr/>
                    <a:lstStyle/>
                    <a:p>
                      <a:r>
                        <a:rPr lang="es-ES" dirty="0" smtClean="0"/>
                        <a:t>Llave de paso de</a:t>
                      </a:r>
                      <a:r>
                        <a:rPr lang="es-ES" baseline="0" dirty="0" smtClean="0"/>
                        <a:t> agua </a:t>
                      </a:r>
                      <a:endParaRPr lang="es-CO" b="0" dirty="0"/>
                    </a:p>
                  </a:txBody>
                  <a:tcPr/>
                </a:tc>
                <a:extLst>
                  <a:ext uri="{0D108BD9-81ED-4DB2-BD59-A6C34878D82A}">
                    <a16:rowId xmlns:a16="http://schemas.microsoft.com/office/drawing/2014/main" val="3521753011"/>
                  </a:ext>
                </a:extLst>
              </a:tr>
              <a:tr h="370840">
                <a:tc>
                  <a:txBody>
                    <a:bodyPr/>
                    <a:lstStyle/>
                    <a:p>
                      <a:r>
                        <a:rPr lang="es-ES" dirty="0" smtClean="0"/>
                        <a:t>Cinta de riego </a:t>
                      </a:r>
                      <a:endParaRPr lang="es-CO" b="0" dirty="0"/>
                    </a:p>
                  </a:txBody>
                  <a:tcPr/>
                </a:tc>
                <a:tc>
                  <a:txBody>
                    <a:bodyPr/>
                    <a:lstStyle/>
                    <a:p>
                      <a:r>
                        <a:rPr lang="es-ES" baseline="0" dirty="0" smtClean="0"/>
                        <a:t>Portátiles</a:t>
                      </a:r>
                      <a:endParaRPr lang="es-CO" b="0" dirty="0"/>
                    </a:p>
                  </a:txBody>
                  <a:tcPr/>
                </a:tc>
                <a:tc>
                  <a:txBody>
                    <a:bodyPr/>
                    <a:lstStyle/>
                    <a:p>
                      <a:r>
                        <a:rPr lang="es-ES" dirty="0" smtClean="0"/>
                        <a:t>Impresora 3D</a:t>
                      </a:r>
                      <a:endParaRPr lang="es-CO" b="0" dirty="0"/>
                    </a:p>
                  </a:txBody>
                  <a:tcPr/>
                </a:tc>
                <a:tc>
                  <a:txBody>
                    <a:bodyPr/>
                    <a:lstStyle/>
                    <a:p>
                      <a:r>
                        <a:rPr lang="es-ES" dirty="0" smtClean="0"/>
                        <a:t>Cautín Profesional Tipo Lápiz</a:t>
                      </a:r>
                      <a:endParaRPr lang="es-CO" b="0" dirty="0"/>
                    </a:p>
                  </a:txBody>
                  <a:tcPr/>
                </a:tc>
                <a:extLst>
                  <a:ext uri="{0D108BD9-81ED-4DB2-BD59-A6C34878D82A}">
                    <a16:rowId xmlns:a16="http://schemas.microsoft.com/office/drawing/2014/main" val="1991698404"/>
                  </a:ext>
                </a:extLst>
              </a:tr>
              <a:tr h="370840">
                <a:tc>
                  <a:txBody>
                    <a:bodyPr/>
                    <a:lstStyle/>
                    <a:p>
                      <a:r>
                        <a:rPr lang="es-ES" dirty="0" smtClean="0"/>
                        <a:t>Modulo Sensor de Humedad del suelo</a:t>
                      </a:r>
                      <a:endParaRPr lang="es-CO" b="0" dirty="0"/>
                    </a:p>
                  </a:txBody>
                  <a:tcPr/>
                </a:tc>
                <a:tc>
                  <a:txBody>
                    <a:bodyPr/>
                    <a:lstStyle/>
                    <a:p>
                      <a:r>
                        <a:rPr lang="es-ES" dirty="0" smtClean="0"/>
                        <a:t>Sensor temperatura y humedad ambiente</a:t>
                      </a:r>
                      <a:r>
                        <a:rPr lang="es-ES" baseline="0" dirty="0" smtClean="0"/>
                        <a:t> DHT11</a:t>
                      </a:r>
                      <a:endParaRPr lang="es-CO" b="0"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smtClean="0"/>
                        <a:t>Motor DC</a:t>
                      </a:r>
                      <a:endParaRPr lang="es-CO" dirty="0" smtClean="0"/>
                    </a:p>
                    <a:p>
                      <a:endParaRPr lang="es-CO" b="0" dirty="0"/>
                    </a:p>
                  </a:txBody>
                  <a:tcPr/>
                </a:tc>
                <a:tc>
                  <a:txBody>
                    <a:bodyPr/>
                    <a:lstStyle/>
                    <a:p>
                      <a:r>
                        <a:rPr lang="es-ES" dirty="0" smtClean="0"/>
                        <a:t>Sensor de Nivel de Agua Analógico</a:t>
                      </a:r>
                      <a:endParaRPr lang="es-CO" b="0" dirty="0"/>
                    </a:p>
                  </a:txBody>
                  <a:tcPr/>
                </a:tc>
                <a:extLst>
                  <a:ext uri="{0D108BD9-81ED-4DB2-BD59-A6C34878D82A}">
                    <a16:rowId xmlns:a16="http://schemas.microsoft.com/office/drawing/2014/main" val="3025747936"/>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dirty="0" smtClean="0"/>
                        <a:t>Gabinete metálico</a:t>
                      </a:r>
                      <a:endParaRPr lang="es-CO" dirty="0" smtClean="0"/>
                    </a:p>
                    <a:p>
                      <a:endParaRPr lang="es-CO" b="0" dirty="0"/>
                    </a:p>
                  </a:txBody>
                  <a:tcPr/>
                </a:tc>
                <a:tc>
                  <a:txBody>
                    <a:bodyPr/>
                    <a:lstStyle/>
                    <a:p>
                      <a:r>
                        <a:rPr lang="es-ES" dirty="0" smtClean="0"/>
                        <a:t>Cable caimán y jumper</a:t>
                      </a:r>
                      <a:endParaRPr lang="es-CO" b="0" dirty="0"/>
                    </a:p>
                  </a:txBody>
                  <a:tcPr/>
                </a:tc>
                <a:tc>
                  <a:txBody>
                    <a:bodyPr/>
                    <a:lstStyle/>
                    <a:p>
                      <a:r>
                        <a:rPr lang="es-ES" dirty="0" smtClean="0"/>
                        <a:t>Tubería de </a:t>
                      </a:r>
                      <a:endParaRPr lang="es-CO" b="0" dirty="0"/>
                    </a:p>
                  </a:txBody>
                  <a:tcPr/>
                </a:tc>
                <a:tc>
                  <a:txBody>
                    <a:bodyPr/>
                    <a:lstStyle/>
                    <a:p>
                      <a:endParaRPr lang="es-CO" b="0" dirty="0"/>
                    </a:p>
                  </a:txBody>
                  <a:tcPr/>
                </a:tc>
                <a:extLst>
                  <a:ext uri="{0D108BD9-81ED-4DB2-BD59-A6C34878D82A}">
                    <a16:rowId xmlns:a16="http://schemas.microsoft.com/office/drawing/2014/main" val="4289401427"/>
                  </a:ext>
                </a:extLst>
              </a:tr>
            </a:tbl>
          </a:graphicData>
        </a:graphic>
      </p:graphicFrame>
    </p:spTree>
    <p:extLst>
      <p:ext uri="{BB962C8B-B14F-4D97-AF65-F5344CB8AC3E}">
        <p14:creationId xmlns:p14="http://schemas.microsoft.com/office/powerpoint/2010/main" val="3893015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226FE8-D0EF-FC65-80CD-48A128ACED06}"/>
              </a:ext>
            </a:extLst>
          </p:cNvPr>
          <p:cNvSpPr>
            <a:spLocks noGrp="1"/>
          </p:cNvSpPr>
          <p:nvPr>
            <p:ph type="title"/>
          </p:nvPr>
        </p:nvSpPr>
        <p:spPr>
          <a:xfrm>
            <a:off x="176369" y="205415"/>
            <a:ext cx="7785000" cy="552000"/>
          </a:xfrm>
        </p:spPr>
        <p:txBody>
          <a:bodyPr/>
          <a:lstStyle/>
          <a:p>
            <a:r>
              <a:rPr lang="es-MX" sz="2000"/>
              <a:t>Imágenes de los elementos</a:t>
            </a:r>
          </a:p>
        </p:txBody>
      </p:sp>
      <p:graphicFrame>
        <p:nvGraphicFramePr>
          <p:cNvPr id="14" name="Tabla 13"/>
          <p:cNvGraphicFramePr>
            <a:graphicFrameLocks noGrp="1"/>
          </p:cNvGraphicFramePr>
          <p:nvPr>
            <p:extLst>
              <p:ext uri="{D42A27DB-BD31-4B8C-83A1-F6EECF244321}">
                <p14:modId xmlns:p14="http://schemas.microsoft.com/office/powerpoint/2010/main" val="2743885680"/>
              </p:ext>
            </p:extLst>
          </p:nvPr>
        </p:nvGraphicFramePr>
        <p:xfrm>
          <a:off x="176369" y="667340"/>
          <a:ext cx="8489168" cy="4372492"/>
        </p:xfrm>
        <a:graphic>
          <a:graphicData uri="http://schemas.openxmlformats.org/drawingml/2006/table">
            <a:tbl>
              <a:tblPr firstRow="1" bandRow="1">
                <a:tableStyleId>{8A107856-5554-42FB-B03E-39F5DBC370BA}</a:tableStyleId>
              </a:tblPr>
              <a:tblGrid>
                <a:gridCol w="2122292">
                  <a:extLst>
                    <a:ext uri="{9D8B030D-6E8A-4147-A177-3AD203B41FA5}">
                      <a16:colId xmlns:a16="http://schemas.microsoft.com/office/drawing/2014/main" val="3918388389"/>
                    </a:ext>
                  </a:extLst>
                </a:gridCol>
                <a:gridCol w="2122292">
                  <a:extLst>
                    <a:ext uri="{9D8B030D-6E8A-4147-A177-3AD203B41FA5}">
                      <a16:colId xmlns:a16="http://schemas.microsoft.com/office/drawing/2014/main" val="160754831"/>
                    </a:ext>
                  </a:extLst>
                </a:gridCol>
                <a:gridCol w="2122292">
                  <a:extLst>
                    <a:ext uri="{9D8B030D-6E8A-4147-A177-3AD203B41FA5}">
                      <a16:colId xmlns:a16="http://schemas.microsoft.com/office/drawing/2014/main" val="159296709"/>
                    </a:ext>
                  </a:extLst>
                </a:gridCol>
                <a:gridCol w="2122292">
                  <a:extLst>
                    <a:ext uri="{9D8B030D-6E8A-4147-A177-3AD203B41FA5}">
                      <a16:colId xmlns:a16="http://schemas.microsoft.com/office/drawing/2014/main" val="3202332992"/>
                    </a:ext>
                  </a:extLst>
                </a:gridCol>
              </a:tblGrid>
              <a:tr h="1093123">
                <a:tc>
                  <a:txBody>
                    <a:bodyPr/>
                    <a:lstStyle/>
                    <a:p>
                      <a:endParaRPr lang="es-CO" dirty="0"/>
                    </a:p>
                  </a:txBody>
                  <a:tcPr/>
                </a:tc>
                <a:tc>
                  <a:txBody>
                    <a:bodyPr/>
                    <a:lstStyle/>
                    <a:p>
                      <a:endParaRPr lang="es-CO" dirty="0"/>
                    </a:p>
                  </a:txBody>
                  <a:tcPr/>
                </a:tc>
                <a:tc>
                  <a:txBody>
                    <a:bodyPr/>
                    <a:lstStyle/>
                    <a:p>
                      <a:endParaRPr lang="es-CO" dirty="0"/>
                    </a:p>
                  </a:txBody>
                  <a:tcPr/>
                </a:tc>
                <a:tc>
                  <a:txBody>
                    <a:bodyPr/>
                    <a:lstStyle/>
                    <a:p>
                      <a:endParaRPr lang="es-CO" dirty="0"/>
                    </a:p>
                  </a:txBody>
                  <a:tcPr/>
                </a:tc>
                <a:extLst>
                  <a:ext uri="{0D108BD9-81ED-4DB2-BD59-A6C34878D82A}">
                    <a16:rowId xmlns:a16="http://schemas.microsoft.com/office/drawing/2014/main" val="1498673403"/>
                  </a:ext>
                </a:extLst>
              </a:tr>
              <a:tr h="1093123">
                <a:tc>
                  <a:txBody>
                    <a:bodyPr/>
                    <a:lstStyle/>
                    <a:p>
                      <a:endParaRPr lang="es-CO" dirty="0"/>
                    </a:p>
                  </a:txBody>
                  <a:tcPr/>
                </a:tc>
                <a:tc>
                  <a:txBody>
                    <a:bodyPr/>
                    <a:lstStyle/>
                    <a:p>
                      <a:endParaRPr lang="es-CO" dirty="0"/>
                    </a:p>
                  </a:txBody>
                  <a:tcPr/>
                </a:tc>
                <a:tc>
                  <a:txBody>
                    <a:bodyPr/>
                    <a:lstStyle/>
                    <a:p>
                      <a:endParaRPr lang="es-CO" dirty="0"/>
                    </a:p>
                  </a:txBody>
                  <a:tcPr/>
                </a:tc>
                <a:tc>
                  <a:txBody>
                    <a:bodyPr/>
                    <a:lstStyle/>
                    <a:p>
                      <a:endParaRPr lang="es-CO" dirty="0"/>
                    </a:p>
                  </a:txBody>
                  <a:tcPr/>
                </a:tc>
                <a:extLst>
                  <a:ext uri="{0D108BD9-81ED-4DB2-BD59-A6C34878D82A}">
                    <a16:rowId xmlns:a16="http://schemas.microsoft.com/office/drawing/2014/main" val="1197873836"/>
                  </a:ext>
                </a:extLst>
              </a:tr>
              <a:tr h="1093123">
                <a:tc>
                  <a:txBody>
                    <a:bodyPr/>
                    <a:lstStyle/>
                    <a:p>
                      <a:endParaRPr lang="es-CO" dirty="0"/>
                    </a:p>
                  </a:txBody>
                  <a:tcPr/>
                </a:tc>
                <a:tc>
                  <a:txBody>
                    <a:bodyPr/>
                    <a:lstStyle/>
                    <a:p>
                      <a:endParaRPr lang="es-CO" dirty="0"/>
                    </a:p>
                  </a:txBody>
                  <a:tcPr/>
                </a:tc>
                <a:tc>
                  <a:txBody>
                    <a:bodyPr/>
                    <a:lstStyle/>
                    <a:p>
                      <a:endParaRPr lang="es-CO" dirty="0"/>
                    </a:p>
                  </a:txBody>
                  <a:tcPr/>
                </a:tc>
                <a:tc>
                  <a:txBody>
                    <a:bodyPr/>
                    <a:lstStyle/>
                    <a:p>
                      <a:endParaRPr lang="es-CO" dirty="0"/>
                    </a:p>
                  </a:txBody>
                  <a:tcPr/>
                </a:tc>
                <a:extLst>
                  <a:ext uri="{0D108BD9-81ED-4DB2-BD59-A6C34878D82A}">
                    <a16:rowId xmlns:a16="http://schemas.microsoft.com/office/drawing/2014/main" val="3823358463"/>
                  </a:ext>
                </a:extLst>
              </a:tr>
              <a:tr h="1093123">
                <a:tc>
                  <a:txBody>
                    <a:bodyPr/>
                    <a:lstStyle/>
                    <a:p>
                      <a:endParaRPr lang="es-CO" dirty="0"/>
                    </a:p>
                  </a:txBody>
                  <a:tcPr/>
                </a:tc>
                <a:tc>
                  <a:txBody>
                    <a:bodyPr/>
                    <a:lstStyle/>
                    <a:p>
                      <a:endParaRPr lang="es-CO" dirty="0"/>
                    </a:p>
                  </a:txBody>
                  <a:tcPr/>
                </a:tc>
                <a:tc>
                  <a:txBody>
                    <a:bodyPr/>
                    <a:lstStyle/>
                    <a:p>
                      <a:endParaRPr lang="es-CO" dirty="0"/>
                    </a:p>
                  </a:txBody>
                  <a:tcPr/>
                </a:tc>
                <a:tc>
                  <a:txBody>
                    <a:bodyPr/>
                    <a:lstStyle/>
                    <a:p>
                      <a:endParaRPr lang="es-CO" dirty="0"/>
                    </a:p>
                  </a:txBody>
                  <a:tcPr/>
                </a:tc>
                <a:extLst>
                  <a:ext uri="{0D108BD9-81ED-4DB2-BD59-A6C34878D82A}">
                    <a16:rowId xmlns:a16="http://schemas.microsoft.com/office/drawing/2014/main" val="4108459295"/>
                  </a:ext>
                </a:extLst>
              </a:tr>
            </a:tbl>
          </a:graphicData>
        </a:graphic>
      </p:graphicFrame>
      <p:pic>
        <p:nvPicPr>
          <p:cNvPr id="15" name="Imagen 14"/>
          <p:cNvPicPr>
            <a:picLocks noChangeAspect="1"/>
          </p:cNvPicPr>
          <p:nvPr/>
        </p:nvPicPr>
        <p:blipFill>
          <a:blip r:embed="rId2"/>
          <a:stretch>
            <a:fillRect/>
          </a:stretch>
        </p:blipFill>
        <p:spPr>
          <a:xfrm>
            <a:off x="574159" y="2875797"/>
            <a:ext cx="1077997" cy="935897"/>
          </a:xfrm>
          <a:prstGeom prst="rect">
            <a:avLst/>
          </a:prstGeom>
        </p:spPr>
      </p:pic>
      <p:pic>
        <p:nvPicPr>
          <p:cNvPr id="16" name="Imagen 15"/>
          <p:cNvPicPr>
            <a:picLocks noChangeAspect="1"/>
          </p:cNvPicPr>
          <p:nvPr/>
        </p:nvPicPr>
        <p:blipFill>
          <a:blip r:embed="rId3"/>
          <a:stretch>
            <a:fillRect/>
          </a:stretch>
        </p:blipFill>
        <p:spPr>
          <a:xfrm>
            <a:off x="2306087" y="2875797"/>
            <a:ext cx="1965544" cy="982772"/>
          </a:xfrm>
          <a:prstGeom prst="rect">
            <a:avLst/>
          </a:prstGeom>
        </p:spPr>
      </p:pic>
      <p:pic>
        <p:nvPicPr>
          <p:cNvPr id="17" name="Imagen 16"/>
          <p:cNvPicPr>
            <a:picLocks noChangeAspect="1"/>
          </p:cNvPicPr>
          <p:nvPr/>
        </p:nvPicPr>
        <p:blipFill>
          <a:blip r:embed="rId4"/>
          <a:stretch>
            <a:fillRect/>
          </a:stretch>
        </p:blipFill>
        <p:spPr>
          <a:xfrm>
            <a:off x="4978551" y="2953560"/>
            <a:ext cx="993355" cy="858134"/>
          </a:xfrm>
          <a:prstGeom prst="rect">
            <a:avLst/>
          </a:prstGeom>
        </p:spPr>
      </p:pic>
      <p:pic>
        <p:nvPicPr>
          <p:cNvPr id="18" name="Imagen 17"/>
          <p:cNvPicPr>
            <a:picLocks noChangeAspect="1"/>
          </p:cNvPicPr>
          <p:nvPr/>
        </p:nvPicPr>
        <p:blipFill>
          <a:blip r:embed="rId5"/>
          <a:stretch>
            <a:fillRect/>
          </a:stretch>
        </p:blipFill>
        <p:spPr>
          <a:xfrm rot="4086072">
            <a:off x="7021634" y="2516683"/>
            <a:ext cx="1062830" cy="1654123"/>
          </a:xfrm>
          <a:prstGeom prst="rect">
            <a:avLst/>
          </a:prstGeom>
        </p:spPr>
      </p:pic>
      <p:pic>
        <p:nvPicPr>
          <p:cNvPr id="19" name="Imagen 18"/>
          <p:cNvPicPr>
            <a:picLocks noChangeAspect="1"/>
          </p:cNvPicPr>
          <p:nvPr/>
        </p:nvPicPr>
        <p:blipFill>
          <a:blip r:embed="rId6"/>
          <a:stretch>
            <a:fillRect/>
          </a:stretch>
        </p:blipFill>
        <p:spPr>
          <a:xfrm>
            <a:off x="334788" y="1878229"/>
            <a:ext cx="1556738" cy="843552"/>
          </a:xfrm>
          <a:prstGeom prst="rect">
            <a:avLst/>
          </a:prstGeom>
        </p:spPr>
      </p:pic>
      <p:pic>
        <p:nvPicPr>
          <p:cNvPr id="20" name="Imagen 19"/>
          <p:cNvPicPr>
            <a:picLocks noChangeAspect="1"/>
          </p:cNvPicPr>
          <p:nvPr/>
        </p:nvPicPr>
        <p:blipFill>
          <a:blip r:embed="rId7"/>
          <a:stretch>
            <a:fillRect/>
          </a:stretch>
        </p:blipFill>
        <p:spPr>
          <a:xfrm>
            <a:off x="2618689" y="1760146"/>
            <a:ext cx="1481008" cy="1079717"/>
          </a:xfrm>
          <a:prstGeom prst="rect">
            <a:avLst/>
          </a:prstGeom>
        </p:spPr>
      </p:pic>
      <p:pic>
        <p:nvPicPr>
          <p:cNvPr id="21" name="Imagen 20"/>
          <p:cNvPicPr>
            <a:picLocks noChangeAspect="1"/>
          </p:cNvPicPr>
          <p:nvPr/>
        </p:nvPicPr>
        <p:blipFill>
          <a:blip r:embed="rId8"/>
          <a:stretch>
            <a:fillRect/>
          </a:stretch>
        </p:blipFill>
        <p:spPr>
          <a:xfrm>
            <a:off x="5022832" y="1830320"/>
            <a:ext cx="813431" cy="939368"/>
          </a:xfrm>
          <a:prstGeom prst="rect">
            <a:avLst/>
          </a:prstGeom>
        </p:spPr>
      </p:pic>
      <p:pic>
        <p:nvPicPr>
          <p:cNvPr id="22" name="Imagen 21"/>
          <p:cNvPicPr>
            <a:picLocks noChangeAspect="1"/>
          </p:cNvPicPr>
          <p:nvPr/>
        </p:nvPicPr>
        <p:blipFill>
          <a:blip r:embed="rId9"/>
          <a:stretch>
            <a:fillRect/>
          </a:stretch>
        </p:blipFill>
        <p:spPr>
          <a:xfrm rot="18247931">
            <a:off x="6829099" y="1701551"/>
            <a:ext cx="1130112" cy="1196904"/>
          </a:xfrm>
          <a:prstGeom prst="rect">
            <a:avLst/>
          </a:prstGeom>
        </p:spPr>
      </p:pic>
      <p:pic>
        <p:nvPicPr>
          <p:cNvPr id="23" name="Imagen 22"/>
          <p:cNvPicPr>
            <a:picLocks noChangeAspect="1"/>
          </p:cNvPicPr>
          <p:nvPr/>
        </p:nvPicPr>
        <p:blipFill>
          <a:blip r:embed="rId10"/>
          <a:stretch>
            <a:fillRect/>
          </a:stretch>
        </p:blipFill>
        <p:spPr>
          <a:xfrm>
            <a:off x="310822" y="768396"/>
            <a:ext cx="1995265" cy="837891"/>
          </a:xfrm>
          <a:prstGeom prst="rect">
            <a:avLst/>
          </a:prstGeom>
        </p:spPr>
      </p:pic>
      <p:pic>
        <p:nvPicPr>
          <p:cNvPr id="24" name="Imagen 23"/>
          <p:cNvPicPr>
            <a:picLocks noChangeAspect="1"/>
          </p:cNvPicPr>
          <p:nvPr/>
        </p:nvPicPr>
        <p:blipFill>
          <a:blip r:embed="rId11"/>
          <a:stretch>
            <a:fillRect/>
          </a:stretch>
        </p:blipFill>
        <p:spPr>
          <a:xfrm>
            <a:off x="2618688" y="687883"/>
            <a:ext cx="1155869" cy="1060193"/>
          </a:xfrm>
          <a:prstGeom prst="rect">
            <a:avLst/>
          </a:prstGeom>
        </p:spPr>
      </p:pic>
      <p:pic>
        <p:nvPicPr>
          <p:cNvPr id="25" name="Imagen 24"/>
          <p:cNvPicPr>
            <a:picLocks noChangeAspect="1"/>
          </p:cNvPicPr>
          <p:nvPr/>
        </p:nvPicPr>
        <p:blipFill>
          <a:blip r:embed="rId12"/>
          <a:stretch>
            <a:fillRect/>
          </a:stretch>
        </p:blipFill>
        <p:spPr>
          <a:xfrm rot="2996201">
            <a:off x="4845166" y="856345"/>
            <a:ext cx="875149" cy="1092507"/>
          </a:xfrm>
          <a:prstGeom prst="rect">
            <a:avLst/>
          </a:prstGeom>
        </p:spPr>
      </p:pic>
      <p:pic>
        <p:nvPicPr>
          <p:cNvPr id="27" name="Imagen 26"/>
          <p:cNvPicPr>
            <a:picLocks noChangeAspect="1"/>
          </p:cNvPicPr>
          <p:nvPr/>
        </p:nvPicPr>
        <p:blipFill>
          <a:blip r:embed="rId13"/>
          <a:stretch>
            <a:fillRect/>
          </a:stretch>
        </p:blipFill>
        <p:spPr>
          <a:xfrm>
            <a:off x="7037655" y="777311"/>
            <a:ext cx="1030788" cy="945458"/>
          </a:xfrm>
          <a:prstGeom prst="rect">
            <a:avLst/>
          </a:prstGeom>
        </p:spPr>
      </p:pic>
      <p:pic>
        <p:nvPicPr>
          <p:cNvPr id="28" name="Imagen 27"/>
          <p:cNvPicPr>
            <a:picLocks noChangeAspect="1"/>
          </p:cNvPicPr>
          <p:nvPr/>
        </p:nvPicPr>
        <p:blipFill>
          <a:blip r:embed="rId14"/>
          <a:stretch>
            <a:fillRect/>
          </a:stretch>
        </p:blipFill>
        <p:spPr>
          <a:xfrm>
            <a:off x="4426814" y="3891269"/>
            <a:ext cx="1235247" cy="1148563"/>
          </a:xfrm>
          <a:prstGeom prst="rect">
            <a:avLst/>
          </a:prstGeom>
        </p:spPr>
      </p:pic>
      <p:pic>
        <p:nvPicPr>
          <p:cNvPr id="29" name="Imagen 28"/>
          <p:cNvPicPr>
            <a:picLocks noChangeAspect="1"/>
          </p:cNvPicPr>
          <p:nvPr/>
        </p:nvPicPr>
        <p:blipFill>
          <a:blip r:embed="rId15"/>
          <a:stretch>
            <a:fillRect/>
          </a:stretch>
        </p:blipFill>
        <p:spPr>
          <a:xfrm>
            <a:off x="797186" y="3965710"/>
            <a:ext cx="848163" cy="1017796"/>
          </a:xfrm>
          <a:prstGeom prst="rect">
            <a:avLst/>
          </a:prstGeom>
        </p:spPr>
      </p:pic>
      <p:pic>
        <p:nvPicPr>
          <p:cNvPr id="30" name="Imagen 29"/>
          <p:cNvPicPr>
            <a:picLocks noChangeAspect="1"/>
          </p:cNvPicPr>
          <p:nvPr/>
        </p:nvPicPr>
        <p:blipFill>
          <a:blip r:embed="rId16"/>
          <a:stretch>
            <a:fillRect/>
          </a:stretch>
        </p:blipFill>
        <p:spPr>
          <a:xfrm>
            <a:off x="2480540" y="3981796"/>
            <a:ext cx="1019955" cy="1001710"/>
          </a:xfrm>
          <a:prstGeom prst="rect">
            <a:avLst/>
          </a:prstGeom>
        </p:spPr>
      </p:pic>
      <p:pic>
        <p:nvPicPr>
          <p:cNvPr id="31" name="Imagen 30"/>
          <p:cNvPicPr>
            <a:picLocks noChangeAspect="1"/>
          </p:cNvPicPr>
          <p:nvPr/>
        </p:nvPicPr>
        <p:blipFill>
          <a:blip r:embed="rId17"/>
          <a:stretch>
            <a:fillRect/>
          </a:stretch>
        </p:blipFill>
        <p:spPr>
          <a:xfrm>
            <a:off x="3560166" y="4049526"/>
            <a:ext cx="775520" cy="799349"/>
          </a:xfrm>
          <a:prstGeom prst="rect">
            <a:avLst/>
          </a:prstGeom>
        </p:spPr>
      </p:pic>
    </p:spTree>
    <p:extLst>
      <p:ext uri="{BB962C8B-B14F-4D97-AF65-F5344CB8AC3E}">
        <p14:creationId xmlns:p14="http://schemas.microsoft.com/office/powerpoint/2010/main" val="357546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a:solidFill>
                  <a:schemeClr val="tx1"/>
                </a:solidFill>
                <a:latin typeface="Montserrat" pitchFamily="2" charset="0"/>
                <a:cs typeface="Calibri" panose="020F0502020204030204" pitchFamily="34" charset="0"/>
                <a:sym typeface="Montserrat"/>
              </a:rPr>
              <a:t>Metodología </a:t>
            </a:r>
            <a:endParaRPr sz="3600" b="1">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350875" y="1180214"/>
            <a:ext cx="8518804" cy="738664"/>
          </a:xfrm>
          <a:prstGeom prst="rect">
            <a:avLst/>
          </a:prstGeom>
          <a:noFill/>
        </p:spPr>
        <p:txBody>
          <a:bodyPr wrap="square" lIns="91440" tIns="45720" rIns="91440" bIns="45720" rtlCol="0" anchor="t">
            <a:spAutoFit/>
          </a:bodyPr>
          <a:lstStyle/>
          <a:p>
            <a:pPr algn="just"/>
            <a:r>
              <a:rPr lang="es-MX" dirty="0" smtClean="0">
                <a:solidFill>
                  <a:schemeClr val="tx1"/>
                </a:solidFill>
                <a:latin typeface="Montserrat Light"/>
              </a:rPr>
              <a:t>Este </a:t>
            </a:r>
            <a:r>
              <a:rPr lang="es-MX" dirty="0">
                <a:solidFill>
                  <a:schemeClr val="tx1"/>
                </a:solidFill>
                <a:latin typeface="Montserrat Light"/>
              </a:rPr>
              <a:t>proyecto se llevó a cabo </a:t>
            </a:r>
            <a:r>
              <a:rPr lang="es-MX" dirty="0" smtClean="0">
                <a:solidFill>
                  <a:schemeClr val="tx1"/>
                </a:solidFill>
                <a:latin typeface="Montserrat Light"/>
              </a:rPr>
              <a:t>aplicando  la </a:t>
            </a:r>
            <a:r>
              <a:rPr lang="es-MX" dirty="0">
                <a:solidFill>
                  <a:schemeClr val="tx1"/>
                </a:solidFill>
                <a:latin typeface="Montserrat Light"/>
              </a:rPr>
              <a:t>metodología </a:t>
            </a:r>
            <a:r>
              <a:rPr lang="es-MX" dirty="0" smtClean="0">
                <a:solidFill>
                  <a:schemeClr val="tx1"/>
                </a:solidFill>
                <a:latin typeface="Montserrat Light"/>
              </a:rPr>
              <a:t>Design</a:t>
            </a:r>
            <a:r>
              <a:rPr lang="es-MX" dirty="0">
                <a:solidFill>
                  <a:schemeClr val="tx1"/>
                </a:solidFill>
                <a:latin typeface="Montserrat Light"/>
              </a:rPr>
              <a:t> </a:t>
            </a:r>
            <a:r>
              <a:rPr lang="es-MX" dirty="0" smtClean="0">
                <a:solidFill>
                  <a:schemeClr val="tx1"/>
                </a:solidFill>
                <a:latin typeface="Montserrat Light"/>
              </a:rPr>
              <a:t>Thinking, </a:t>
            </a:r>
            <a:r>
              <a:rPr lang="es-MX" dirty="0">
                <a:solidFill>
                  <a:schemeClr val="tx1"/>
                </a:solidFill>
                <a:latin typeface="Montserrat Light"/>
              </a:rPr>
              <a:t>el cual consiste en seguir los 5 pasos. </a:t>
            </a:r>
            <a:endParaRPr lang="es-MX" dirty="0" smtClean="0">
              <a:solidFill>
                <a:schemeClr val="tx1"/>
              </a:solidFill>
              <a:latin typeface="Montserrat Light"/>
            </a:endParaRPr>
          </a:p>
          <a:p>
            <a:pPr algn="just"/>
            <a:r>
              <a:rPr lang="es-MX" smtClean="0">
                <a:solidFill>
                  <a:schemeClr val="tx1"/>
                </a:solidFill>
                <a:latin typeface="Montserrat Light"/>
              </a:rPr>
              <a:t>.</a:t>
            </a:r>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pic>
        <p:nvPicPr>
          <p:cNvPr id="2" name="Imagen 1"/>
          <p:cNvPicPr>
            <a:picLocks noChangeAspect="1"/>
          </p:cNvPicPr>
          <p:nvPr/>
        </p:nvPicPr>
        <p:blipFill>
          <a:blip r:embed="rId5"/>
          <a:stretch>
            <a:fillRect/>
          </a:stretch>
        </p:blipFill>
        <p:spPr>
          <a:xfrm>
            <a:off x="436050" y="1833053"/>
            <a:ext cx="8433629" cy="1557483"/>
          </a:xfrm>
          <a:prstGeom prst="rect">
            <a:avLst/>
          </a:prstGeom>
        </p:spPr>
      </p:pic>
      <p:sp>
        <p:nvSpPr>
          <p:cNvPr id="8" name="CuadroTexto 7"/>
          <p:cNvSpPr txBox="1"/>
          <p:nvPr/>
        </p:nvSpPr>
        <p:spPr>
          <a:xfrm>
            <a:off x="71574" y="3390536"/>
            <a:ext cx="1945758" cy="861774"/>
          </a:xfrm>
          <a:prstGeom prst="rect">
            <a:avLst/>
          </a:prstGeom>
          <a:noFill/>
          <a:ln>
            <a:solidFill>
              <a:srgbClr val="FAC717"/>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b="1" dirty="0" smtClean="0"/>
              <a:t>Empatizar:</a:t>
            </a:r>
          </a:p>
          <a:p>
            <a:pPr algn="just"/>
            <a:r>
              <a:rPr lang="es-ES" sz="1200" dirty="0" smtClean="0"/>
              <a:t>Reconocimiento de  los procesos de la huerta urbana. </a:t>
            </a:r>
          </a:p>
        </p:txBody>
      </p:sp>
      <p:sp>
        <p:nvSpPr>
          <p:cNvPr id="9" name="CuadroTexto 8"/>
          <p:cNvSpPr txBox="1"/>
          <p:nvPr/>
        </p:nvSpPr>
        <p:spPr>
          <a:xfrm>
            <a:off x="2137259" y="3390536"/>
            <a:ext cx="1805293" cy="1046440"/>
          </a:xfrm>
          <a:prstGeom prst="rect">
            <a:avLst/>
          </a:prstGeom>
          <a:noFill/>
          <a:ln>
            <a:solidFill>
              <a:srgbClr val="FAC717"/>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b="1" dirty="0" smtClean="0"/>
              <a:t>Definir:</a:t>
            </a:r>
          </a:p>
          <a:p>
            <a:pPr algn="just"/>
            <a:r>
              <a:rPr lang="es-ES" sz="1200" dirty="0" smtClean="0"/>
              <a:t>Identificar la necesidad de contar con tecnología  que apoyen los procesos agrícolas</a:t>
            </a:r>
          </a:p>
        </p:txBody>
      </p:sp>
      <p:sp>
        <p:nvSpPr>
          <p:cNvPr id="10" name="CuadroTexto 9"/>
          <p:cNvSpPr txBox="1"/>
          <p:nvPr/>
        </p:nvSpPr>
        <p:spPr>
          <a:xfrm>
            <a:off x="4062479" y="3390536"/>
            <a:ext cx="1509824" cy="1600438"/>
          </a:xfrm>
          <a:prstGeom prst="rect">
            <a:avLst/>
          </a:prstGeom>
          <a:noFill/>
          <a:ln>
            <a:solidFill>
              <a:srgbClr val="FAC717"/>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b="1" dirty="0" smtClean="0"/>
              <a:t>Definir</a:t>
            </a:r>
            <a:r>
              <a:rPr lang="es-ES" dirty="0" smtClean="0"/>
              <a:t>: </a:t>
            </a:r>
          </a:p>
          <a:p>
            <a:pPr algn="just"/>
            <a:r>
              <a:rPr lang="es-ES" sz="1200" dirty="0" smtClean="0"/>
              <a:t>crear un sistema integral de riego por goteo automatizado y medición de variables ambientales.</a:t>
            </a:r>
          </a:p>
        </p:txBody>
      </p:sp>
      <p:sp>
        <p:nvSpPr>
          <p:cNvPr id="11" name="CuadroTexto 10"/>
          <p:cNvSpPr txBox="1"/>
          <p:nvPr/>
        </p:nvSpPr>
        <p:spPr>
          <a:xfrm>
            <a:off x="5747179" y="3387890"/>
            <a:ext cx="1493205" cy="1600438"/>
          </a:xfrm>
          <a:prstGeom prst="rect">
            <a:avLst/>
          </a:prstGeom>
          <a:noFill/>
          <a:ln>
            <a:solidFill>
              <a:srgbClr val="FAC717"/>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b="1" dirty="0" smtClean="0"/>
              <a:t>Prototipo: </a:t>
            </a:r>
          </a:p>
          <a:p>
            <a:pPr algn="just"/>
            <a:r>
              <a:rPr lang="es-ES" sz="1200" dirty="0" smtClean="0"/>
              <a:t>crear la estructura y circuito  del sistema de riego por goteo  y medición de variables ambientales </a:t>
            </a:r>
          </a:p>
        </p:txBody>
      </p:sp>
      <p:sp>
        <p:nvSpPr>
          <p:cNvPr id="12" name="CuadroTexto 11"/>
          <p:cNvSpPr txBox="1"/>
          <p:nvPr/>
        </p:nvSpPr>
        <p:spPr>
          <a:xfrm>
            <a:off x="7383156" y="3387890"/>
            <a:ext cx="1629294" cy="861774"/>
          </a:xfrm>
          <a:prstGeom prst="rect">
            <a:avLst/>
          </a:prstGeom>
          <a:noFill/>
          <a:ln>
            <a:solidFill>
              <a:srgbClr val="FAC717"/>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b="1" dirty="0" smtClean="0"/>
              <a:t>Evaluar:</a:t>
            </a:r>
          </a:p>
          <a:p>
            <a:r>
              <a:rPr lang="es-ES" sz="1200" dirty="0" smtClean="0"/>
              <a:t>realizar pruebas  de la instalación y funcionamiento.</a:t>
            </a:r>
          </a:p>
        </p:txBody>
      </p:sp>
    </p:spTree>
    <p:extLst>
      <p:ext uri="{BB962C8B-B14F-4D97-AF65-F5344CB8AC3E}">
        <p14:creationId xmlns:p14="http://schemas.microsoft.com/office/powerpoint/2010/main" val="1443090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a:solidFill>
                  <a:schemeClr val="tx1"/>
                </a:solidFill>
                <a:latin typeface="Montserrat" pitchFamily="2" charset="0"/>
                <a:cs typeface="Calibri" panose="020F0502020204030204" pitchFamily="34" charset="0"/>
              </a:rPr>
              <a:t>Solución del problema</a:t>
            </a:r>
            <a:r>
              <a:rPr lang="es-ES" b="1">
                <a:solidFill>
                  <a:schemeClr val="tx1"/>
                </a:solidFill>
                <a:latin typeface="Montserrat" pitchFamily="2" charset="0"/>
                <a:cs typeface="Calibri" panose="020F0502020204030204" pitchFamily="34" charset="0"/>
                <a:sym typeface="Montserrat"/>
              </a:rPr>
              <a:t> </a:t>
            </a:r>
            <a:endParaRPr sz="3600" b="1">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761944" y="1329069"/>
            <a:ext cx="3489293" cy="2462213"/>
          </a:xfrm>
          <a:prstGeom prst="rect">
            <a:avLst/>
          </a:prstGeom>
          <a:noFill/>
        </p:spPr>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Momento 1</a:t>
            </a:r>
          </a:p>
          <a:p>
            <a:pPr algn="just"/>
            <a:endParaRPr lang="es-MX" dirty="0">
              <a:solidFill>
                <a:schemeClr val="tx1"/>
              </a:solidFill>
              <a:latin typeface="Montserrat Light" panose="00000400000000000000" pitchFamily="2" charset="0"/>
            </a:endParaRPr>
          </a:p>
          <a:p>
            <a:pPr algn="just"/>
            <a:r>
              <a:rPr lang="es-ES" dirty="0" smtClean="0">
                <a:solidFill>
                  <a:schemeClr val="tx1"/>
                </a:solidFill>
                <a:latin typeface="Montserrat Light"/>
              </a:rPr>
              <a:t>Reconocimiento de los procesos, conceptos técnicos y teóricos que permitan dimensionar el funcionamiento y puesta en marcha del proyecto  huerta urbana </a:t>
            </a:r>
            <a:r>
              <a:rPr lang="es-ES" dirty="0" smtClean="0">
                <a:solidFill>
                  <a:schemeClr val="tx1"/>
                </a:solidFill>
                <a:latin typeface="Montserrat Light" panose="00000400000000000000" pitchFamily="2" charset="0"/>
              </a:rPr>
              <a:t>que </a:t>
            </a:r>
            <a:r>
              <a:rPr lang="es-ES" dirty="0">
                <a:solidFill>
                  <a:schemeClr val="tx1"/>
                </a:solidFill>
                <a:latin typeface="Montserrat Light" panose="00000400000000000000" pitchFamily="2" charset="0"/>
              </a:rPr>
              <a:t>son espacios al aire libre </a:t>
            </a:r>
            <a:r>
              <a:rPr lang="es-ES" dirty="0" smtClean="0">
                <a:solidFill>
                  <a:schemeClr val="tx1"/>
                </a:solidFill>
                <a:latin typeface="Montserrat Light" panose="00000400000000000000" pitchFamily="2" charset="0"/>
              </a:rPr>
              <a:t>destinados </a:t>
            </a:r>
            <a:r>
              <a:rPr lang="es-ES" dirty="0">
                <a:solidFill>
                  <a:schemeClr val="tx1"/>
                </a:solidFill>
                <a:latin typeface="Montserrat Light" panose="00000400000000000000" pitchFamily="2" charset="0"/>
              </a:rPr>
              <a:t>a cultivos de verduras, </a:t>
            </a:r>
            <a:r>
              <a:rPr lang="es-ES" dirty="0" smtClean="0">
                <a:solidFill>
                  <a:schemeClr val="tx1"/>
                </a:solidFill>
                <a:latin typeface="Montserrat Light" panose="00000400000000000000" pitchFamily="2" charset="0"/>
              </a:rPr>
              <a:t>hortalizas, </a:t>
            </a:r>
            <a:r>
              <a:rPr lang="es-ES" dirty="0">
                <a:solidFill>
                  <a:schemeClr val="tx1"/>
                </a:solidFill>
                <a:latin typeface="Montserrat Light" panose="00000400000000000000" pitchFamily="2" charset="0"/>
              </a:rPr>
              <a:t>frutas, legumbres, plantas aromáticas y </a:t>
            </a:r>
            <a:r>
              <a:rPr lang="es-ES" dirty="0" smtClean="0">
                <a:solidFill>
                  <a:schemeClr val="tx1"/>
                </a:solidFill>
                <a:latin typeface="Montserrat Light" panose="00000400000000000000" pitchFamily="2" charset="0"/>
              </a:rPr>
              <a:t>hierbas </a:t>
            </a:r>
            <a:r>
              <a:rPr lang="es-ES" dirty="0">
                <a:solidFill>
                  <a:schemeClr val="tx1"/>
                </a:solidFill>
                <a:latin typeface="Montserrat Light" panose="00000400000000000000" pitchFamily="2" charset="0"/>
              </a:rPr>
              <a:t>medicinales . </a:t>
            </a: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4ABF85F7-CF96-7A60-27CC-C0C47578F2A3}"/>
              </a:ext>
            </a:extLst>
          </p:cNvPr>
          <p:cNvSpPr txBox="1"/>
          <p:nvPr/>
        </p:nvSpPr>
        <p:spPr>
          <a:xfrm>
            <a:off x="4251237" y="1312867"/>
            <a:ext cx="4892763" cy="3539430"/>
          </a:xfrm>
          <a:prstGeom prst="rect">
            <a:avLst/>
          </a:prstGeom>
          <a:noFill/>
        </p:spPr>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Momento 2.</a:t>
            </a:r>
          </a:p>
          <a:p>
            <a:pPr algn="just"/>
            <a:endParaRPr lang="es-MX" dirty="0">
              <a:solidFill>
                <a:schemeClr val="tx1"/>
              </a:solidFill>
              <a:latin typeface="Montserrat Light" panose="00000400000000000000" pitchFamily="2" charset="0"/>
            </a:endParaRPr>
          </a:p>
          <a:p>
            <a:pPr algn="just"/>
            <a:r>
              <a:rPr lang="es-ES" dirty="0">
                <a:solidFill>
                  <a:schemeClr val="tx1"/>
                </a:solidFill>
                <a:latin typeface="Montserrat Light" panose="00000400000000000000" pitchFamily="2" charset="0"/>
              </a:rPr>
              <a:t>Identificar la necesidad de contar con tecnología  que apoyen los procesos </a:t>
            </a:r>
            <a:r>
              <a:rPr lang="es-ES" dirty="0" smtClean="0">
                <a:solidFill>
                  <a:schemeClr val="tx1"/>
                </a:solidFill>
                <a:latin typeface="Montserrat Light" panose="00000400000000000000" pitchFamily="2" charset="0"/>
              </a:rPr>
              <a:t>agrícolas de la huerta urbana. Como grupo semillero de investigación EcoBit se inicia el proceso de indagación y revisión de antecedentes en el área agrícola y tecnológico.  Para ello se establecen roles de trabajo.</a:t>
            </a:r>
          </a:p>
          <a:p>
            <a:pPr algn="just"/>
            <a:endParaRPr lang="es-ES" dirty="0">
              <a:solidFill>
                <a:schemeClr val="tx1"/>
              </a:solidFill>
              <a:latin typeface="Montserrat Light" panose="00000400000000000000" pitchFamily="2" charset="0"/>
            </a:endParaRPr>
          </a:p>
          <a:p>
            <a:pPr algn="just"/>
            <a:r>
              <a:rPr lang="es-ES" b="1" dirty="0" smtClean="0">
                <a:solidFill>
                  <a:schemeClr val="tx1"/>
                </a:solidFill>
                <a:latin typeface="Montserrat Light" panose="00000400000000000000" pitchFamily="2" charset="0"/>
              </a:rPr>
              <a:t>Asesor: </a:t>
            </a:r>
            <a:r>
              <a:rPr lang="es-ES" dirty="0" smtClean="0">
                <a:solidFill>
                  <a:schemeClr val="tx1"/>
                </a:solidFill>
                <a:latin typeface="Montserrat Light" panose="00000400000000000000" pitchFamily="2" charset="0"/>
              </a:rPr>
              <a:t>Docente Steven Rosero Moncayo </a:t>
            </a:r>
          </a:p>
          <a:p>
            <a:pPr algn="just"/>
            <a:r>
              <a:rPr lang="es-ES" b="1" dirty="0" smtClean="0">
                <a:solidFill>
                  <a:schemeClr val="tx1"/>
                </a:solidFill>
                <a:latin typeface="Montserrat Light" panose="00000400000000000000" pitchFamily="2" charset="0"/>
              </a:rPr>
              <a:t>Programadora: </a:t>
            </a:r>
            <a:r>
              <a:rPr lang="es-ES" dirty="0">
                <a:solidFill>
                  <a:schemeClr val="tx1"/>
                </a:solidFill>
                <a:latin typeface="Montserrat Light" panose="00000400000000000000" pitchFamily="2" charset="0"/>
              </a:rPr>
              <a:t>Juanita Zúñiga Aya </a:t>
            </a:r>
            <a:endParaRPr lang="es-ES" dirty="0" smtClean="0">
              <a:solidFill>
                <a:schemeClr val="tx1"/>
              </a:solidFill>
              <a:latin typeface="Montserrat Light" panose="00000400000000000000" pitchFamily="2" charset="0"/>
            </a:endParaRPr>
          </a:p>
          <a:p>
            <a:pPr algn="just"/>
            <a:r>
              <a:rPr lang="es-ES" b="1" dirty="0" smtClean="0">
                <a:solidFill>
                  <a:schemeClr val="tx1"/>
                </a:solidFill>
                <a:latin typeface="Montserrat Light" panose="00000400000000000000" pitchFamily="2" charset="0"/>
              </a:rPr>
              <a:t>Ingeniera</a:t>
            </a:r>
            <a:r>
              <a:rPr lang="es-ES" b="1" dirty="0">
                <a:solidFill>
                  <a:schemeClr val="tx1"/>
                </a:solidFill>
                <a:latin typeface="Montserrat Light" panose="00000400000000000000" pitchFamily="2" charset="0"/>
              </a:rPr>
              <a:t>: </a:t>
            </a:r>
            <a:r>
              <a:rPr lang="es-ES" dirty="0">
                <a:solidFill>
                  <a:schemeClr val="tx1"/>
                </a:solidFill>
                <a:latin typeface="Montserrat Light" panose="00000400000000000000" pitchFamily="2" charset="0"/>
              </a:rPr>
              <a:t>Valentina Ruíz García </a:t>
            </a:r>
            <a:endParaRPr lang="es-ES" dirty="0" smtClean="0">
              <a:solidFill>
                <a:schemeClr val="tx1"/>
              </a:solidFill>
              <a:latin typeface="Montserrat Light" panose="00000400000000000000" pitchFamily="2" charset="0"/>
            </a:endParaRPr>
          </a:p>
          <a:p>
            <a:pPr algn="just"/>
            <a:r>
              <a:rPr lang="es-ES" b="1" dirty="0" smtClean="0">
                <a:solidFill>
                  <a:schemeClr val="tx1"/>
                </a:solidFill>
                <a:latin typeface="Montserrat Light" panose="00000400000000000000" pitchFamily="2" charset="0"/>
              </a:rPr>
              <a:t>Diseño </a:t>
            </a:r>
            <a:r>
              <a:rPr lang="es-ES" b="1" dirty="0">
                <a:solidFill>
                  <a:schemeClr val="tx1"/>
                </a:solidFill>
                <a:latin typeface="Montserrat Light" panose="00000400000000000000" pitchFamily="2" charset="0"/>
              </a:rPr>
              <a:t>: </a:t>
            </a:r>
            <a:r>
              <a:rPr lang="es-ES" dirty="0">
                <a:solidFill>
                  <a:schemeClr val="tx1"/>
                </a:solidFill>
                <a:latin typeface="Montserrat Light" panose="00000400000000000000" pitchFamily="2" charset="0"/>
              </a:rPr>
              <a:t>Nicole Soto </a:t>
            </a:r>
            <a:r>
              <a:rPr lang="es-ES" dirty="0" smtClean="0">
                <a:solidFill>
                  <a:schemeClr val="tx1"/>
                </a:solidFill>
                <a:latin typeface="Montserrat Light" panose="00000400000000000000" pitchFamily="2" charset="0"/>
              </a:rPr>
              <a:t>Cruz</a:t>
            </a:r>
          </a:p>
          <a:p>
            <a:pPr algn="just"/>
            <a:r>
              <a:rPr lang="es-ES" b="1" dirty="0" smtClean="0">
                <a:solidFill>
                  <a:schemeClr val="tx1"/>
                </a:solidFill>
                <a:latin typeface="Montserrat Light" panose="00000400000000000000" pitchFamily="2" charset="0"/>
              </a:rPr>
              <a:t>Investigador: </a:t>
            </a:r>
            <a:r>
              <a:rPr lang="es-ES" dirty="0" smtClean="0">
                <a:solidFill>
                  <a:schemeClr val="tx1"/>
                </a:solidFill>
                <a:latin typeface="Montserrat Light" panose="00000400000000000000" pitchFamily="2" charset="0"/>
              </a:rPr>
              <a:t>Grupo EcoBit</a:t>
            </a:r>
            <a:endParaRPr lang="es-ES"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86581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a:solidFill>
                  <a:schemeClr val="tx1"/>
                </a:solidFill>
                <a:latin typeface="Montserrat" pitchFamily="2" charset="0"/>
                <a:cs typeface="Calibri" panose="020F0502020204030204" pitchFamily="34" charset="0"/>
              </a:rPr>
              <a:t>Solución del problema</a:t>
            </a:r>
            <a:r>
              <a:rPr lang="es-ES" b="1">
                <a:solidFill>
                  <a:schemeClr val="tx1"/>
                </a:solidFill>
                <a:latin typeface="Montserrat" pitchFamily="2" charset="0"/>
                <a:cs typeface="Calibri" panose="020F0502020204030204" pitchFamily="34" charset="0"/>
                <a:sym typeface="Montserrat"/>
              </a:rPr>
              <a:t> </a:t>
            </a:r>
            <a:endParaRPr sz="3600" b="1">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1026287" y="1329069"/>
            <a:ext cx="3489293" cy="5693866"/>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3.</a:t>
            </a:r>
          </a:p>
          <a:p>
            <a:pPr algn="just"/>
            <a:r>
              <a:rPr lang="es-MX" dirty="0" smtClean="0">
                <a:solidFill>
                  <a:schemeClr val="tx1"/>
                </a:solidFill>
                <a:latin typeface="Montserrat Light"/>
              </a:rPr>
              <a:t>Inicialamos </a:t>
            </a:r>
            <a:r>
              <a:rPr lang="es-MX" dirty="0">
                <a:solidFill>
                  <a:schemeClr val="tx1"/>
                </a:solidFill>
                <a:latin typeface="Montserrat Light"/>
              </a:rPr>
              <a:t>con el reconocimiento de cada uno de los dispositivos tecnológicos </a:t>
            </a:r>
            <a:r>
              <a:rPr lang="es-MX" dirty="0" smtClean="0">
                <a:solidFill>
                  <a:schemeClr val="tx1"/>
                </a:solidFill>
                <a:latin typeface="Montserrat Light"/>
              </a:rPr>
              <a:t>que nos permitirá tomar datos reales de las variables ambientales, revisamos temas como técnicos y teóricos de riego por goteo y el funcionamiento de una estación meteorológico.  </a:t>
            </a:r>
          </a:p>
          <a:p>
            <a:pPr algn="just"/>
            <a:endParaRPr lang="es-MX" dirty="0">
              <a:solidFill>
                <a:schemeClr val="tx1"/>
              </a:solidFill>
              <a:latin typeface="Montserrat Light"/>
            </a:endParaRPr>
          </a:p>
          <a:p>
            <a:pPr algn="just"/>
            <a:r>
              <a:rPr lang="es-MX" dirty="0" smtClean="0">
                <a:solidFill>
                  <a:schemeClr val="tx1"/>
                </a:solidFill>
                <a:latin typeface="Montserrat Light"/>
              </a:rPr>
              <a:t>Cada uno de los integrantes y dependiendo el rol que le corresponda desarrolla su trabajo investigativo. </a:t>
            </a:r>
            <a:endParaRPr lang="es-MX" dirty="0">
              <a:solidFill>
                <a:schemeClr val="tx1"/>
              </a:solidFill>
              <a:latin typeface="Montserrat Light"/>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sp>
        <p:nvSpPr>
          <p:cNvPr id="10" name="CuadroTexto 2">
            <a:extLst>
              <a:ext uri="{FF2B5EF4-FFF2-40B4-BE49-F238E27FC236}">
                <a16:creationId xmlns:a16="http://schemas.microsoft.com/office/drawing/2014/main" id="{F219E0EA-DBEB-A7B1-3C57-AC937F2ACFA1}"/>
              </a:ext>
            </a:extLst>
          </p:cNvPr>
          <p:cNvSpPr txBox="1"/>
          <p:nvPr/>
        </p:nvSpPr>
        <p:spPr>
          <a:xfrm>
            <a:off x="5161727" y="1340643"/>
            <a:ext cx="3489293" cy="3323987"/>
          </a:xfrm>
          <a:prstGeom prst="rect">
            <a:avLst/>
          </a:prstGeom>
          <a:noFill/>
        </p:spPr>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Momento 4.</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a:rPr>
              <a:t>Desarrollo práctico del ejercicio:</a:t>
            </a:r>
          </a:p>
          <a:p>
            <a:pPr algn="just"/>
            <a:r>
              <a:rPr lang="es-MX" dirty="0" smtClean="0">
                <a:solidFill>
                  <a:schemeClr val="tx1"/>
                </a:solidFill>
                <a:latin typeface="Montserrat Light"/>
              </a:rPr>
              <a:t>Crear un sistema </a:t>
            </a:r>
            <a:r>
              <a:rPr lang="es-MX" dirty="0">
                <a:solidFill>
                  <a:schemeClr val="tx1"/>
                </a:solidFill>
                <a:latin typeface="Montserrat Light"/>
              </a:rPr>
              <a:t>integral de riego por goteo y la medición de variables </a:t>
            </a:r>
            <a:r>
              <a:rPr lang="es-MX" dirty="0" smtClean="0">
                <a:solidFill>
                  <a:schemeClr val="tx1"/>
                </a:solidFill>
                <a:latin typeface="Montserrat Light"/>
              </a:rPr>
              <a:t>ambientales</a:t>
            </a:r>
            <a:r>
              <a:rPr lang="es-MX" dirty="0">
                <a:solidFill>
                  <a:schemeClr val="tx1"/>
                </a:solidFill>
                <a:latin typeface="Montserrat Light"/>
              </a:rPr>
              <a:t> </a:t>
            </a:r>
            <a:r>
              <a:rPr lang="es-MX" dirty="0" smtClean="0">
                <a:solidFill>
                  <a:schemeClr val="tx1"/>
                </a:solidFill>
                <a:latin typeface="Montserrat Light"/>
              </a:rPr>
              <a:t>que corresponde a una estación meteorológica.  Esto nos permite tener datos  precisos del comportamiento de las varíales ambientales . Para lo cual utilizaremos diferentes sensores como son. Sensor de humedad, temperatura, humedad ambiente, nivel de agua. </a:t>
            </a:r>
            <a:endParaRPr lang="es-MX" dirty="0">
              <a:solidFill>
                <a:schemeClr val="tx1"/>
              </a:solidFill>
              <a:latin typeface="Montserrat Light"/>
            </a:endParaRPr>
          </a:p>
          <a:p>
            <a:pPr algn="just"/>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2491553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45437" y="1286420"/>
            <a:ext cx="9043782" cy="3739485"/>
          </a:xfrm>
          <a:prstGeom prst="rect">
            <a:avLst/>
          </a:prstGeom>
          <a:noFill/>
          <a:ln w="12700">
            <a:solidFill>
              <a:srgbClr val="FAC717"/>
            </a:solidFill>
          </a:ln>
        </p:spPr>
        <p:txBody>
          <a:bodyPr wrap="square" lIns="91440" tIns="45720" rIns="91440" bIns="45720" rtlCol="0" anchor="t">
            <a:spAutoFit/>
          </a:bodyPr>
          <a:lstStyle/>
          <a:p>
            <a:pPr algn="just"/>
            <a:r>
              <a:rPr lang="es-MX" b="1" dirty="0">
                <a:solidFill>
                  <a:schemeClr val="tx1"/>
                </a:solidFill>
                <a:latin typeface="Montserrat Light" panose="00000400000000000000" pitchFamily="2" charset="0"/>
              </a:rPr>
              <a:t>Momento </a:t>
            </a:r>
            <a:r>
              <a:rPr lang="es-MX" b="1" dirty="0" smtClean="0">
                <a:solidFill>
                  <a:schemeClr val="tx1"/>
                </a:solidFill>
                <a:latin typeface="Montserrat Light" panose="00000400000000000000" pitchFamily="2" charset="0"/>
              </a:rPr>
              <a:t>5. </a:t>
            </a:r>
            <a:r>
              <a:rPr lang="es-MX" dirty="0" smtClean="0">
                <a:solidFill>
                  <a:schemeClr val="tx1"/>
                </a:solidFill>
                <a:latin typeface="Montserrat Light" panose="00000400000000000000" pitchFamily="2" charset="0"/>
              </a:rPr>
              <a:t>Ensamble:  </a:t>
            </a:r>
            <a:endParaRPr lang="es-MX" dirty="0">
              <a:solidFill>
                <a:schemeClr val="tx1"/>
              </a:solidFill>
              <a:latin typeface="Montserrat Light" panose="00000400000000000000" pitchFamily="2" charset="0"/>
            </a:endParaRPr>
          </a:p>
          <a:p>
            <a:pPr algn="just"/>
            <a:r>
              <a:rPr lang="es-MX" sz="1100" dirty="0" smtClean="0">
                <a:solidFill>
                  <a:schemeClr val="tx1"/>
                </a:solidFill>
                <a:latin typeface="Montserrat Light"/>
              </a:rPr>
              <a:t>Iniciamos </a:t>
            </a:r>
            <a:r>
              <a:rPr lang="es-MX" sz="1100" dirty="0">
                <a:solidFill>
                  <a:schemeClr val="tx1"/>
                </a:solidFill>
                <a:latin typeface="Montserrat Light"/>
              </a:rPr>
              <a:t>con la programación de las  </a:t>
            </a:r>
            <a:r>
              <a:rPr lang="es-MX" sz="1100" dirty="0" smtClean="0">
                <a:solidFill>
                  <a:schemeClr val="tx1"/>
                </a:solidFill>
                <a:latin typeface="Montserrat Light"/>
              </a:rPr>
              <a:t>Microbit </a:t>
            </a:r>
            <a:r>
              <a:rPr lang="es-MX" sz="1100" dirty="0">
                <a:solidFill>
                  <a:schemeClr val="tx1"/>
                </a:solidFill>
                <a:latin typeface="Montserrat Light"/>
              </a:rPr>
              <a:t>para revisar el funcionamiento de cada uno de los sensores y actuadores y si los datos obtenidos son los que corresponden a la medición de las varíales ambientales  como es  </a:t>
            </a:r>
            <a:r>
              <a:rPr lang="es-MX" sz="1100" dirty="0">
                <a:solidFill>
                  <a:schemeClr val="tx1"/>
                </a:solidFill>
                <a:latin typeface="Montserrat Light"/>
              </a:rPr>
              <a:t>sensor de </a:t>
            </a:r>
            <a:r>
              <a:rPr lang="es-MX" sz="1100" dirty="0">
                <a:solidFill>
                  <a:schemeClr val="tx1"/>
                </a:solidFill>
                <a:latin typeface="Montserrat Light"/>
              </a:rPr>
              <a:t>humedad que nos permite medir la conductividad y reconocer </a:t>
            </a:r>
            <a:r>
              <a:rPr lang="es-MX" sz="1100" dirty="0">
                <a:solidFill>
                  <a:schemeClr val="tx1"/>
                </a:solidFill>
                <a:latin typeface="Montserrat Light"/>
              </a:rPr>
              <a:t>si</a:t>
            </a:r>
            <a:r>
              <a:rPr lang="es-MX" sz="1100" dirty="0">
                <a:solidFill>
                  <a:schemeClr val="tx1"/>
                </a:solidFill>
                <a:latin typeface="Montserrat Light"/>
              </a:rPr>
              <a:t> existe humedad en la tierra  para que se activa la electro válvula que es la que da paso al agua. </a:t>
            </a:r>
          </a:p>
          <a:p>
            <a:pPr algn="just"/>
            <a:endParaRPr lang="es-MX" sz="1100" dirty="0">
              <a:solidFill>
                <a:schemeClr val="tx1"/>
              </a:solidFill>
              <a:latin typeface="Montserrat Light"/>
            </a:endParaRPr>
          </a:p>
          <a:p>
            <a:pPr algn="just"/>
            <a:r>
              <a:rPr lang="es-MX" sz="1100" dirty="0">
                <a:solidFill>
                  <a:schemeClr val="tx1"/>
                </a:solidFill>
                <a:latin typeface="Montserrat Light"/>
              </a:rPr>
              <a:t>Se realiza el diseño en el programa Mattercontrol de la veleta “dirección del viento” y el anemómetro “Velocidad del viento ” </a:t>
            </a:r>
          </a:p>
          <a:p>
            <a:pPr algn="just"/>
            <a:endParaRPr lang="es-MX" sz="1100" dirty="0">
              <a:solidFill>
                <a:schemeClr val="tx1"/>
              </a:solidFill>
              <a:latin typeface="Montserrat Light"/>
            </a:endParaRPr>
          </a:p>
          <a:p>
            <a:pPr algn="just"/>
            <a:r>
              <a:rPr lang="es-MX" sz="1100" dirty="0" smtClean="0">
                <a:solidFill>
                  <a:schemeClr val="tx1"/>
                </a:solidFill>
                <a:latin typeface="Montserrat Light"/>
              </a:rPr>
              <a:t>Se crea la electroválvula </a:t>
            </a:r>
            <a:r>
              <a:rPr lang="es-MX" sz="1100" dirty="0">
                <a:solidFill>
                  <a:schemeClr val="tx1"/>
                </a:solidFill>
                <a:latin typeface="Montserrat Light"/>
              </a:rPr>
              <a:t>casera, </a:t>
            </a:r>
            <a:r>
              <a:rPr lang="es-MX" sz="1100" dirty="0" smtClean="0">
                <a:solidFill>
                  <a:schemeClr val="tx1"/>
                </a:solidFill>
                <a:latin typeface="Montserrat Light"/>
              </a:rPr>
              <a:t>donde utilizamos un servomotor y una llave de paso. Metálica.  Y por medio de la  programación 0º esta cerrada y 180º esta abierta</a:t>
            </a:r>
          </a:p>
          <a:p>
            <a:pPr algn="just"/>
            <a:endParaRPr lang="es-MX" sz="1100" dirty="0">
              <a:solidFill>
                <a:schemeClr val="tx1"/>
              </a:solidFill>
              <a:latin typeface="Montserrat Light"/>
            </a:endParaRPr>
          </a:p>
          <a:p>
            <a:pPr algn="just"/>
            <a:r>
              <a:rPr lang="es-MX" sz="1100" dirty="0" smtClean="0">
                <a:solidFill>
                  <a:schemeClr val="tx1"/>
                </a:solidFill>
                <a:latin typeface="Montserrat Light"/>
              </a:rPr>
              <a:t>Se realiza el montaje del circuito en la caja metálica y las conexiones de cada uno de los sensores. </a:t>
            </a:r>
          </a:p>
          <a:p>
            <a:pPr algn="just"/>
            <a:endParaRPr lang="es-MX" sz="1100" dirty="0">
              <a:solidFill>
                <a:schemeClr val="tx1"/>
              </a:solidFill>
              <a:latin typeface="Montserrat Light"/>
            </a:endParaRPr>
          </a:p>
          <a:p>
            <a:pPr algn="just"/>
            <a:r>
              <a:rPr lang="es-MX" sz="1100" dirty="0" smtClean="0">
                <a:solidFill>
                  <a:schemeClr val="tx1"/>
                </a:solidFill>
                <a:latin typeface="Montserrat Light"/>
              </a:rPr>
              <a:t>se realiza instalación del sistema de riego por goteo como es  la tubería y las cintas</a:t>
            </a:r>
            <a:endParaRPr lang="es-MX" sz="1100" dirty="0">
              <a:solidFill>
                <a:schemeClr val="tx1"/>
              </a:solidFill>
              <a:latin typeface="Montserrat Light"/>
            </a:endParaRPr>
          </a:p>
          <a:p>
            <a:pPr algn="just"/>
            <a:r>
              <a:rPr lang="es-MX" sz="1100" dirty="0">
                <a:solidFill>
                  <a:schemeClr val="tx1"/>
                </a:solidFill>
                <a:latin typeface="Montserrat Light"/>
              </a:rPr>
              <a:t>Al exterior se puso la estación meteorológica  que es aquella que mide variables ambientales contiene un anemómetro que mide la velocidad del Viento, una la veleta que muestra la dirección del viento, un sensor del nivel del agua,  un sensor de humedad y de temperatura</a:t>
            </a:r>
          </a:p>
          <a:p>
            <a:pPr algn="just"/>
            <a:endParaRPr lang="es-MX" sz="1100" dirty="0">
              <a:solidFill>
                <a:schemeClr val="tx1"/>
              </a:solidFill>
              <a:latin typeface="Montserrat Light"/>
            </a:endParaRPr>
          </a:p>
          <a:p>
            <a:pPr algn="just"/>
            <a:r>
              <a:rPr lang="es-MX" sz="1100" dirty="0" smtClean="0">
                <a:solidFill>
                  <a:schemeClr val="tx1"/>
                </a:solidFill>
                <a:latin typeface="Montserrat Light"/>
              </a:rPr>
              <a:t>Finalizamos con la puesta en marcha del sistema, garantizando que el cultivo de hortalizas y vegetales tengan las condiciones ideales de humedad.  </a:t>
            </a:r>
            <a:endParaRPr lang="es-MX" sz="1100" dirty="0">
              <a:solidFill>
                <a:schemeClr val="tx1"/>
              </a:solidFill>
              <a:latin typeface="Montserrat Light"/>
            </a:endParaRPr>
          </a:p>
          <a:p>
            <a:pPr algn="just"/>
            <a:endParaRPr lang="es-MX" dirty="0">
              <a:solidFill>
                <a:schemeClr val="tx1"/>
              </a:solidFill>
              <a:latin typeface="Montserrat Ligh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459925" y="4551480"/>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2204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TotalTime>
  <Words>837</Words>
  <Application>Microsoft Office PowerPoint</Application>
  <PresentationFormat>Presentación en pantalla (16:9)</PresentationFormat>
  <Paragraphs>129</Paragraphs>
  <Slides>13</Slides>
  <Notes>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Arvo</vt:lpstr>
      <vt:lpstr>Montserrat</vt:lpstr>
      <vt:lpstr>Arial</vt:lpstr>
      <vt:lpstr>Montserrat Light</vt:lpstr>
      <vt:lpstr>Calibri</vt:lpstr>
      <vt:lpstr>Cool Style by Slidesgo</vt:lpstr>
      <vt:lpstr>Presentación de PowerPoint</vt:lpstr>
      <vt:lpstr> </vt:lpstr>
      <vt:lpstr> </vt:lpstr>
      <vt:lpstr>Recursos tecnológicos</vt:lpstr>
      <vt:lpstr>Imágenes de los elementos</vt:lpstr>
      <vt:lpstr>Metodología </vt:lpstr>
      <vt:lpstr>Solución del problema </vt:lpstr>
      <vt:lpstr>Solución del problema </vt:lpstr>
      <vt:lpstr>Solución del problema </vt:lpstr>
      <vt:lpstr>Solución del problema </vt:lpstr>
      <vt:lpstr>Solución del problema </vt:lpstr>
      <vt:lpstr>Reflexión, evaluación y conclusión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Steven</cp:lastModifiedBy>
  <cp:revision>44</cp:revision>
  <dcterms:modified xsi:type="dcterms:W3CDTF">2023-11-02T07:02:48Z</dcterms:modified>
</cp:coreProperties>
</file>